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9" r:id="rId3"/>
    <p:sldId id="298" r:id="rId4"/>
    <p:sldId id="296" r:id="rId5"/>
    <p:sldId id="258" r:id="rId6"/>
    <p:sldId id="257" r:id="rId7"/>
    <p:sldId id="285" r:id="rId8"/>
    <p:sldId id="260" r:id="rId9"/>
    <p:sldId id="261" r:id="rId10"/>
    <p:sldId id="586" r:id="rId11"/>
    <p:sldId id="262" r:id="rId12"/>
    <p:sldId id="263" r:id="rId13"/>
    <p:sldId id="264" r:id="rId14"/>
    <p:sldId id="265" r:id="rId15"/>
    <p:sldId id="587" r:id="rId16"/>
    <p:sldId id="266" r:id="rId17"/>
    <p:sldId id="267" r:id="rId18"/>
    <p:sldId id="271" r:id="rId19"/>
    <p:sldId id="268" r:id="rId20"/>
    <p:sldId id="269" r:id="rId21"/>
    <p:sldId id="275" r:id="rId22"/>
    <p:sldId id="270" r:id="rId23"/>
    <p:sldId id="273" r:id="rId24"/>
    <p:sldId id="272" r:id="rId25"/>
    <p:sldId id="274" r:id="rId26"/>
    <p:sldId id="276" r:id="rId27"/>
    <p:sldId id="277" r:id="rId28"/>
    <p:sldId id="588" r:id="rId29"/>
    <p:sldId id="589" r:id="rId30"/>
    <p:sldId id="590" r:id="rId31"/>
    <p:sldId id="591" r:id="rId32"/>
    <p:sldId id="278" r:id="rId33"/>
    <p:sldId id="279" r:id="rId34"/>
    <p:sldId id="280" r:id="rId35"/>
    <p:sldId id="281" r:id="rId36"/>
    <p:sldId id="282" r:id="rId37"/>
    <p:sldId id="283" r:id="rId38"/>
    <p:sldId id="284" r:id="rId39"/>
    <p:sldId id="286" r:id="rId40"/>
    <p:sldId id="287" r:id="rId41"/>
    <p:sldId id="288" r:id="rId42"/>
    <p:sldId id="289" r:id="rId43"/>
    <p:sldId id="290" r:id="rId44"/>
    <p:sldId id="291" r:id="rId45"/>
    <p:sldId id="292" r:id="rId46"/>
    <p:sldId id="293" r:id="rId47"/>
    <p:sldId id="294" r:id="rId48"/>
    <p:sldId id="295" r:id="rId49"/>
    <p:sldId id="297" r:id="rId50"/>
    <p:sldId id="299" r:id="rId51"/>
    <p:sldId id="585" r:id="rId52"/>
    <p:sldId id="304" r:id="rId53"/>
    <p:sldId id="408" r:id="rId54"/>
    <p:sldId id="301" r:id="rId55"/>
    <p:sldId id="302" r:id="rId56"/>
    <p:sldId id="303" r:id="rId57"/>
    <p:sldId id="306" r:id="rId5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460"/>
    <p:restoredTop sz="96327"/>
  </p:normalViewPr>
  <p:slideViewPr>
    <p:cSldViewPr snapToGrid="0">
      <p:cViewPr varScale="1">
        <p:scale>
          <a:sx n="149" d="100"/>
          <a:sy n="149" d="100"/>
        </p:scale>
        <p:origin x="192" y="4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1A4E860-821F-7B4D-88D4-946A5B1F7E0B}" type="doc">
      <dgm:prSet loTypeId="urn:microsoft.com/office/officeart/2005/8/layout/process1" loCatId="" qsTypeId="urn:microsoft.com/office/officeart/2005/8/quickstyle/3d2" qsCatId="3D" csTypeId="urn:microsoft.com/office/officeart/2005/8/colors/colorful4" csCatId="colorful" phldr="1"/>
      <dgm:spPr/>
    </dgm:pt>
    <dgm:pt modelId="{6934554F-EF91-AA49-B4B1-C88E972CBE09}">
      <dgm:prSet phldrT="[Text]"/>
      <dgm:spPr/>
      <dgm:t>
        <a:bodyPr/>
        <a:lstStyle/>
        <a:p>
          <a:pPr rtl="0"/>
          <a:r>
            <a:rPr lang="en-US" b="1"/>
            <a:t>Duty to Inform (worker/applicant)</a:t>
          </a:r>
          <a:endParaRPr lang="en-US" b="1" dirty="0"/>
        </a:p>
      </dgm:t>
    </dgm:pt>
    <dgm:pt modelId="{B6933E24-58D0-0D47-A97A-E62813D96735}" type="parTrans" cxnId="{6EBD0540-2A3B-F444-8446-8F35CEA72C48}">
      <dgm:prSet/>
      <dgm:spPr/>
      <dgm:t>
        <a:bodyPr/>
        <a:lstStyle/>
        <a:p>
          <a:endParaRPr lang="en-US" b="1">
            <a:solidFill>
              <a:schemeClr val="tx1"/>
            </a:solidFill>
          </a:endParaRPr>
        </a:p>
      </dgm:t>
    </dgm:pt>
    <dgm:pt modelId="{489B2D82-296B-1B42-8F39-4B67D537EA3C}" type="sibTrans" cxnId="{6EBD0540-2A3B-F444-8446-8F35CEA72C48}">
      <dgm:prSet/>
      <dgm:spPr/>
      <dgm:t>
        <a:bodyPr/>
        <a:lstStyle/>
        <a:p>
          <a:endParaRPr lang="en-US" b="1">
            <a:solidFill>
              <a:schemeClr val="tx1"/>
            </a:solidFill>
          </a:endParaRPr>
        </a:p>
      </dgm:t>
    </dgm:pt>
    <dgm:pt modelId="{2508C33B-D72A-2F46-8EC9-8528045B27F8}">
      <dgm:prSet phldrT="[Text]"/>
      <dgm:spPr/>
      <dgm:t>
        <a:bodyPr/>
        <a:lstStyle/>
        <a:p>
          <a:pPr rtl="0"/>
          <a:r>
            <a:rPr lang="en-US" b="1"/>
            <a:t>Duty to inquire (employer)</a:t>
          </a:r>
          <a:endParaRPr lang="en-US" b="1" dirty="0"/>
        </a:p>
      </dgm:t>
    </dgm:pt>
    <dgm:pt modelId="{924F5676-425F-1244-856B-FDC9E217FA06}" type="parTrans" cxnId="{D804B47D-91A1-B74A-8885-E685E43AEF5D}">
      <dgm:prSet/>
      <dgm:spPr/>
      <dgm:t>
        <a:bodyPr/>
        <a:lstStyle/>
        <a:p>
          <a:endParaRPr lang="en-US" b="1">
            <a:solidFill>
              <a:schemeClr val="tx1"/>
            </a:solidFill>
          </a:endParaRPr>
        </a:p>
      </dgm:t>
    </dgm:pt>
    <dgm:pt modelId="{F61D5264-0CC6-C940-92E5-4816A7B3466B}" type="sibTrans" cxnId="{D804B47D-91A1-B74A-8885-E685E43AEF5D}">
      <dgm:prSet/>
      <dgm:spPr/>
      <dgm:t>
        <a:bodyPr/>
        <a:lstStyle/>
        <a:p>
          <a:endParaRPr lang="en-US" b="1">
            <a:solidFill>
              <a:schemeClr val="tx1"/>
            </a:solidFill>
          </a:endParaRPr>
        </a:p>
      </dgm:t>
    </dgm:pt>
    <dgm:pt modelId="{50A7D88B-B211-B343-967F-2FF65D07884C}">
      <dgm:prSet phldrT="[Text]"/>
      <dgm:spPr/>
      <dgm:t>
        <a:bodyPr/>
        <a:lstStyle/>
        <a:p>
          <a:pPr rtl="0"/>
          <a:r>
            <a:rPr lang="en-US" b="1"/>
            <a:t>Duty to accommodate (employer)</a:t>
          </a:r>
          <a:endParaRPr lang="en-US" b="1" dirty="0"/>
        </a:p>
      </dgm:t>
    </dgm:pt>
    <dgm:pt modelId="{70480004-BAA9-D845-B9C3-563D71393614}" type="parTrans" cxnId="{5B3D1D28-5036-4C41-887F-628F56F23F5D}">
      <dgm:prSet/>
      <dgm:spPr/>
      <dgm:t>
        <a:bodyPr/>
        <a:lstStyle/>
        <a:p>
          <a:endParaRPr lang="en-US" b="1">
            <a:solidFill>
              <a:schemeClr val="tx1"/>
            </a:solidFill>
          </a:endParaRPr>
        </a:p>
      </dgm:t>
    </dgm:pt>
    <dgm:pt modelId="{57A3B6B8-5441-0A4A-A0B7-6A67499CB7E2}" type="sibTrans" cxnId="{5B3D1D28-5036-4C41-887F-628F56F23F5D}">
      <dgm:prSet/>
      <dgm:spPr/>
      <dgm:t>
        <a:bodyPr/>
        <a:lstStyle/>
        <a:p>
          <a:endParaRPr lang="en-US" b="1">
            <a:solidFill>
              <a:schemeClr val="tx1"/>
            </a:solidFill>
          </a:endParaRPr>
        </a:p>
      </dgm:t>
    </dgm:pt>
    <dgm:pt modelId="{6FE6CCE4-2710-D848-834D-3473695AB7F7}" type="pres">
      <dgm:prSet presAssocID="{31A4E860-821F-7B4D-88D4-946A5B1F7E0B}" presName="Name0" presStyleCnt="0">
        <dgm:presLayoutVars>
          <dgm:dir/>
          <dgm:resizeHandles val="exact"/>
        </dgm:presLayoutVars>
      </dgm:prSet>
      <dgm:spPr/>
    </dgm:pt>
    <dgm:pt modelId="{457E080D-D8D4-0641-9731-E96B555DF656}" type="pres">
      <dgm:prSet presAssocID="{6934554F-EF91-AA49-B4B1-C88E972CBE09}" presName="node" presStyleLbl="node1" presStyleIdx="0" presStyleCnt="3">
        <dgm:presLayoutVars>
          <dgm:bulletEnabled val="1"/>
        </dgm:presLayoutVars>
      </dgm:prSet>
      <dgm:spPr/>
    </dgm:pt>
    <dgm:pt modelId="{B79C50BC-AF52-FE4D-9D03-7C8D5ACA9CB5}" type="pres">
      <dgm:prSet presAssocID="{489B2D82-296B-1B42-8F39-4B67D537EA3C}" presName="sibTrans" presStyleLbl="sibTrans2D1" presStyleIdx="0" presStyleCnt="2"/>
      <dgm:spPr/>
    </dgm:pt>
    <dgm:pt modelId="{FDA0497E-12AE-8B4A-B52C-95F032B26DA8}" type="pres">
      <dgm:prSet presAssocID="{489B2D82-296B-1B42-8F39-4B67D537EA3C}" presName="connectorText" presStyleLbl="sibTrans2D1" presStyleIdx="0" presStyleCnt="2"/>
      <dgm:spPr/>
    </dgm:pt>
    <dgm:pt modelId="{C0176FA2-53D4-324D-BBC1-F9700794E592}" type="pres">
      <dgm:prSet presAssocID="{2508C33B-D72A-2F46-8EC9-8528045B27F8}" presName="node" presStyleLbl="node1" presStyleIdx="1" presStyleCnt="3">
        <dgm:presLayoutVars>
          <dgm:bulletEnabled val="1"/>
        </dgm:presLayoutVars>
      </dgm:prSet>
      <dgm:spPr/>
    </dgm:pt>
    <dgm:pt modelId="{62ABEE2A-43E7-5A4A-B584-2D04423931A4}" type="pres">
      <dgm:prSet presAssocID="{F61D5264-0CC6-C940-92E5-4816A7B3466B}" presName="sibTrans" presStyleLbl="sibTrans2D1" presStyleIdx="1" presStyleCnt="2"/>
      <dgm:spPr/>
    </dgm:pt>
    <dgm:pt modelId="{87250939-C537-844C-8A9E-6C80A636877F}" type="pres">
      <dgm:prSet presAssocID="{F61D5264-0CC6-C940-92E5-4816A7B3466B}" presName="connectorText" presStyleLbl="sibTrans2D1" presStyleIdx="1" presStyleCnt="2"/>
      <dgm:spPr/>
    </dgm:pt>
    <dgm:pt modelId="{351F27DF-CAA9-7A40-B9B1-C7BF3531F955}" type="pres">
      <dgm:prSet presAssocID="{50A7D88B-B211-B343-967F-2FF65D07884C}" presName="node" presStyleLbl="node1" presStyleIdx="2" presStyleCnt="3">
        <dgm:presLayoutVars>
          <dgm:bulletEnabled val="1"/>
        </dgm:presLayoutVars>
      </dgm:prSet>
      <dgm:spPr/>
    </dgm:pt>
  </dgm:ptLst>
  <dgm:cxnLst>
    <dgm:cxn modelId="{C9646F15-7FA6-5941-90E3-52EB363A19B6}" type="presOf" srcId="{F61D5264-0CC6-C940-92E5-4816A7B3466B}" destId="{62ABEE2A-43E7-5A4A-B584-2D04423931A4}" srcOrd="0" destOrd="0" presId="urn:microsoft.com/office/officeart/2005/8/layout/process1"/>
    <dgm:cxn modelId="{5B3D1D28-5036-4C41-887F-628F56F23F5D}" srcId="{31A4E860-821F-7B4D-88D4-946A5B1F7E0B}" destId="{50A7D88B-B211-B343-967F-2FF65D07884C}" srcOrd="2" destOrd="0" parTransId="{70480004-BAA9-D845-B9C3-563D71393614}" sibTransId="{57A3B6B8-5441-0A4A-A0B7-6A67499CB7E2}"/>
    <dgm:cxn modelId="{ED2F122F-0A0A-6349-97E3-47DB8E6D70F7}" type="presOf" srcId="{F61D5264-0CC6-C940-92E5-4816A7B3466B}" destId="{87250939-C537-844C-8A9E-6C80A636877F}" srcOrd="1" destOrd="0" presId="urn:microsoft.com/office/officeart/2005/8/layout/process1"/>
    <dgm:cxn modelId="{DD1D8A31-EDE5-FE43-8770-0613C3C06BE9}" type="presOf" srcId="{6934554F-EF91-AA49-B4B1-C88E972CBE09}" destId="{457E080D-D8D4-0641-9731-E96B555DF656}" srcOrd="0" destOrd="0" presId="urn:microsoft.com/office/officeart/2005/8/layout/process1"/>
    <dgm:cxn modelId="{6EBD0540-2A3B-F444-8446-8F35CEA72C48}" srcId="{31A4E860-821F-7B4D-88D4-946A5B1F7E0B}" destId="{6934554F-EF91-AA49-B4B1-C88E972CBE09}" srcOrd="0" destOrd="0" parTransId="{B6933E24-58D0-0D47-A97A-E62813D96735}" sibTransId="{489B2D82-296B-1B42-8F39-4B67D537EA3C}"/>
    <dgm:cxn modelId="{548FB349-26CA-C04C-AE31-B3DA86F241A6}" type="presOf" srcId="{31A4E860-821F-7B4D-88D4-946A5B1F7E0B}" destId="{6FE6CCE4-2710-D848-834D-3473695AB7F7}" srcOrd="0" destOrd="0" presId="urn:microsoft.com/office/officeart/2005/8/layout/process1"/>
    <dgm:cxn modelId="{D804B47D-91A1-B74A-8885-E685E43AEF5D}" srcId="{31A4E860-821F-7B4D-88D4-946A5B1F7E0B}" destId="{2508C33B-D72A-2F46-8EC9-8528045B27F8}" srcOrd="1" destOrd="0" parTransId="{924F5676-425F-1244-856B-FDC9E217FA06}" sibTransId="{F61D5264-0CC6-C940-92E5-4816A7B3466B}"/>
    <dgm:cxn modelId="{5502B588-D36E-444C-8E72-1F1532138845}" type="presOf" srcId="{489B2D82-296B-1B42-8F39-4B67D537EA3C}" destId="{B79C50BC-AF52-FE4D-9D03-7C8D5ACA9CB5}" srcOrd="0" destOrd="0" presId="urn:microsoft.com/office/officeart/2005/8/layout/process1"/>
    <dgm:cxn modelId="{7C3925BE-B073-FA49-A7D4-BE7DB206DC7A}" type="presOf" srcId="{50A7D88B-B211-B343-967F-2FF65D07884C}" destId="{351F27DF-CAA9-7A40-B9B1-C7BF3531F955}" srcOrd="0" destOrd="0" presId="urn:microsoft.com/office/officeart/2005/8/layout/process1"/>
    <dgm:cxn modelId="{1E137AE0-8945-0B4F-8C2F-5ACDDC9203D9}" type="presOf" srcId="{489B2D82-296B-1B42-8F39-4B67D537EA3C}" destId="{FDA0497E-12AE-8B4A-B52C-95F032B26DA8}" srcOrd="1" destOrd="0" presId="urn:microsoft.com/office/officeart/2005/8/layout/process1"/>
    <dgm:cxn modelId="{A4E549F7-BBA2-9647-A7B3-A1949103E267}" type="presOf" srcId="{2508C33B-D72A-2F46-8EC9-8528045B27F8}" destId="{C0176FA2-53D4-324D-BBC1-F9700794E592}" srcOrd="0" destOrd="0" presId="urn:microsoft.com/office/officeart/2005/8/layout/process1"/>
    <dgm:cxn modelId="{BB0FFC0A-1DB1-B346-98D5-218C2739FA83}" type="presParOf" srcId="{6FE6CCE4-2710-D848-834D-3473695AB7F7}" destId="{457E080D-D8D4-0641-9731-E96B555DF656}" srcOrd="0" destOrd="0" presId="urn:microsoft.com/office/officeart/2005/8/layout/process1"/>
    <dgm:cxn modelId="{49B3E5AE-9B41-1F40-A64A-2527194D9924}" type="presParOf" srcId="{6FE6CCE4-2710-D848-834D-3473695AB7F7}" destId="{B79C50BC-AF52-FE4D-9D03-7C8D5ACA9CB5}" srcOrd="1" destOrd="0" presId="urn:microsoft.com/office/officeart/2005/8/layout/process1"/>
    <dgm:cxn modelId="{08C978C8-EAAD-D946-A134-40E15AE6A797}" type="presParOf" srcId="{B79C50BC-AF52-FE4D-9D03-7C8D5ACA9CB5}" destId="{FDA0497E-12AE-8B4A-B52C-95F032B26DA8}" srcOrd="0" destOrd="0" presId="urn:microsoft.com/office/officeart/2005/8/layout/process1"/>
    <dgm:cxn modelId="{AE5788B9-231A-3449-84F4-2F9BC6305985}" type="presParOf" srcId="{6FE6CCE4-2710-D848-834D-3473695AB7F7}" destId="{C0176FA2-53D4-324D-BBC1-F9700794E592}" srcOrd="2" destOrd="0" presId="urn:microsoft.com/office/officeart/2005/8/layout/process1"/>
    <dgm:cxn modelId="{6E615E63-D232-8148-85E5-B0527C2AD232}" type="presParOf" srcId="{6FE6CCE4-2710-D848-834D-3473695AB7F7}" destId="{62ABEE2A-43E7-5A4A-B584-2D04423931A4}" srcOrd="3" destOrd="0" presId="urn:microsoft.com/office/officeart/2005/8/layout/process1"/>
    <dgm:cxn modelId="{75FC9DE4-801E-3143-BA39-26608F94ACA9}" type="presParOf" srcId="{62ABEE2A-43E7-5A4A-B584-2D04423931A4}" destId="{87250939-C537-844C-8A9E-6C80A636877F}" srcOrd="0" destOrd="0" presId="urn:microsoft.com/office/officeart/2005/8/layout/process1"/>
    <dgm:cxn modelId="{199DC13B-8259-9A4A-8537-773F943EA3D1}" type="presParOf" srcId="{6FE6CCE4-2710-D848-834D-3473695AB7F7}" destId="{351F27DF-CAA9-7A40-B9B1-C7BF3531F955}"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CC866C12-4AA1-6A49-9B9F-7EED23E44B12}" type="doc">
      <dgm:prSet loTypeId="urn:microsoft.com/office/officeart/2005/8/layout/radial1" loCatId="" qsTypeId="urn:microsoft.com/office/officeart/2005/8/quickstyle/simple1" qsCatId="simple" csTypeId="urn:microsoft.com/office/officeart/2005/8/colors/colorful5" csCatId="colorful" phldr="1"/>
      <dgm:spPr/>
      <dgm:t>
        <a:bodyPr/>
        <a:lstStyle/>
        <a:p>
          <a:endParaRPr lang="en-US"/>
        </a:p>
      </dgm:t>
    </dgm:pt>
    <dgm:pt modelId="{6CF178BF-9B67-BA44-A9E3-0DE3B117D5B9}">
      <dgm:prSet phldrT="[Text]" custT="1"/>
      <dgm:spPr/>
      <dgm:t>
        <a:bodyPr/>
        <a:lstStyle/>
        <a:p>
          <a:pPr rtl="0"/>
          <a:r>
            <a:rPr lang="en-US" sz="1050" b="1" dirty="0"/>
            <a:t>Worker</a:t>
          </a:r>
        </a:p>
      </dgm:t>
    </dgm:pt>
    <dgm:pt modelId="{0FAAF93D-DE8D-2840-9F0C-450658279566}" type="parTrans" cxnId="{C617EA1F-9970-9C4E-9603-67FF20E1107B}">
      <dgm:prSet/>
      <dgm:spPr/>
      <dgm:t>
        <a:bodyPr/>
        <a:lstStyle/>
        <a:p>
          <a:endParaRPr lang="en-US" sz="1050" b="1"/>
        </a:p>
      </dgm:t>
    </dgm:pt>
    <dgm:pt modelId="{428AC029-2C92-1241-B900-928E14B45145}" type="sibTrans" cxnId="{C617EA1F-9970-9C4E-9603-67FF20E1107B}">
      <dgm:prSet/>
      <dgm:spPr/>
      <dgm:t>
        <a:bodyPr/>
        <a:lstStyle/>
        <a:p>
          <a:endParaRPr lang="en-US" sz="1050" b="1"/>
        </a:p>
      </dgm:t>
    </dgm:pt>
    <dgm:pt modelId="{8603B94B-57A5-D746-B214-8B6965D2DFCA}">
      <dgm:prSet phldrT="[Text]" custT="1"/>
      <dgm:spPr/>
      <dgm:t>
        <a:bodyPr/>
        <a:lstStyle/>
        <a:p>
          <a:r>
            <a:rPr lang="en-US" sz="1050" b="1" dirty="0"/>
            <a:t>Manager</a:t>
          </a:r>
        </a:p>
      </dgm:t>
    </dgm:pt>
    <dgm:pt modelId="{D4E65A8F-4C5E-914C-8FD5-02A0D4D42B7A}" type="parTrans" cxnId="{395AD4ED-FCD5-4B4F-A10E-0E46801589BD}">
      <dgm:prSet custT="1"/>
      <dgm:spPr/>
      <dgm:t>
        <a:bodyPr/>
        <a:lstStyle/>
        <a:p>
          <a:endParaRPr lang="en-US" sz="1050" b="1"/>
        </a:p>
      </dgm:t>
    </dgm:pt>
    <dgm:pt modelId="{455DAA18-8CEF-AE4A-88D1-E8CE3A39D460}" type="sibTrans" cxnId="{395AD4ED-FCD5-4B4F-A10E-0E46801589BD}">
      <dgm:prSet/>
      <dgm:spPr/>
      <dgm:t>
        <a:bodyPr/>
        <a:lstStyle/>
        <a:p>
          <a:endParaRPr lang="en-US" sz="1050" b="1"/>
        </a:p>
      </dgm:t>
    </dgm:pt>
    <dgm:pt modelId="{879D6A07-16D5-B743-9E6E-C739F6006C4D}">
      <dgm:prSet phldrT="[Text]" custT="1"/>
      <dgm:spPr/>
      <dgm:t>
        <a:bodyPr/>
        <a:lstStyle/>
        <a:p>
          <a:r>
            <a:rPr lang="en-US" sz="1050" b="1" dirty="0"/>
            <a:t>Stakeholders</a:t>
          </a:r>
        </a:p>
      </dgm:t>
    </dgm:pt>
    <dgm:pt modelId="{4D3576BC-8C13-3B4D-A43E-3CC1D129B22E}" type="parTrans" cxnId="{F6775A23-0704-7649-83FF-9FEBBF9C6D7F}">
      <dgm:prSet custT="1"/>
      <dgm:spPr/>
      <dgm:t>
        <a:bodyPr/>
        <a:lstStyle/>
        <a:p>
          <a:endParaRPr lang="en-US" sz="1050" b="1"/>
        </a:p>
      </dgm:t>
    </dgm:pt>
    <dgm:pt modelId="{10D29411-9820-A24F-9B81-1CE5E4AF40C4}" type="sibTrans" cxnId="{F6775A23-0704-7649-83FF-9FEBBF9C6D7F}">
      <dgm:prSet/>
      <dgm:spPr/>
      <dgm:t>
        <a:bodyPr/>
        <a:lstStyle/>
        <a:p>
          <a:endParaRPr lang="en-US" sz="1050" b="1"/>
        </a:p>
      </dgm:t>
    </dgm:pt>
    <dgm:pt modelId="{777A2419-7BE3-D24B-837B-A06131E4ACD9}">
      <dgm:prSet phldrT="[Text]" custT="1"/>
      <dgm:spPr/>
      <dgm:t>
        <a:bodyPr/>
        <a:lstStyle/>
        <a:p>
          <a:r>
            <a:rPr lang="en-US" sz="1050" b="1" dirty="0"/>
            <a:t>Customers/Clients</a:t>
          </a:r>
        </a:p>
      </dgm:t>
    </dgm:pt>
    <dgm:pt modelId="{54BF39AE-669F-8945-9604-4ABC81FCAAFE}" type="parTrans" cxnId="{F02AB5C6-A455-DC4C-AFF7-4574E49CEB98}">
      <dgm:prSet custT="1"/>
      <dgm:spPr/>
      <dgm:t>
        <a:bodyPr/>
        <a:lstStyle/>
        <a:p>
          <a:endParaRPr lang="en-US" sz="1050" b="1"/>
        </a:p>
      </dgm:t>
    </dgm:pt>
    <dgm:pt modelId="{D0C10251-21B9-834D-A9A9-D478CD2EAEEA}" type="sibTrans" cxnId="{F02AB5C6-A455-DC4C-AFF7-4574E49CEB98}">
      <dgm:prSet/>
      <dgm:spPr/>
      <dgm:t>
        <a:bodyPr/>
        <a:lstStyle/>
        <a:p>
          <a:endParaRPr lang="en-US" sz="1050" b="1"/>
        </a:p>
      </dgm:t>
    </dgm:pt>
    <dgm:pt modelId="{17D26C10-5D80-F543-9F10-D2D845DC4326}">
      <dgm:prSet phldrT="[Text]" custT="1"/>
      <dgm:spPr/>
      <dgm:t>
        <a:bodyPr/>
        <a:lstStyle/>
        <a:p>
          <a:r>
            <a:rPr lang="en-US" sz="1050" b="1" dirty="0"/>
            <a:t>Leadership</a:t>
          </a:r>
        </a:p>
      </dgm:t>
    </dgm:pt>
    <dgm:pt modelId="{33FA0E5C-F267-6D46-BEEE-6DD9B450C80F}" type="parTrans" cxnId="{1E788962-DE0F-7842-8F33-E9DC052589E8}">
      <dgm:prSet custT="1"/>
      <dgm:spPr/>
      <dgm:t>
        <a:bodyPr/>
        <a:lstStyle/>
        <a:p>
          <a:endParaRPr lang="en-US" sz="1050" b="1"/>
        </a:p>
      </dgm:t>
    </dgm:pt>
    <dgm:pt modelId="{42E34972-5EF3-0F4D-AABC-309B5BCBBD1D}" type="sibTrans" cxnId="{1E788962-DE0F-7842-8F33-E9DC052589E8}">
      <dgm:prSet/>
      <dgm:spPr/>
      <dgm:t>
        <a:bodyPr/>
        <a:lstStyle/>
        <a:p>
          <a:endParaRPr lang="en-US" sz="1050" b="1"/>
        </a:p>
      </dgm:t>
    </dgm:pt>
    <dgm:pt modelId="{728B527C-79D1-F746-A0D0-5622D1C8FA23}">
      <dgm:prSet phldrT="[Text]" custT="1"/>
      <dgm:spPr/>
      <dgm:t>
        <a:bodyPr/>
        <a:lstStyle/>
        <a:p>
          <a:r>
            <a:rPr lang="en-US" sz="1050" b="1" dirty="0"/>
            <a:t>Teammates</a:t>
          </a:r>
        </a:p>
      </dgm:t>
    </dgm:pt>
    <dgm:pt modelId="{A5825DA9-52FE-1D4F-926F-3B0E727CA02C}" type="parTrans" cxnId="{C9A55FF2-690E-864D-BCB9-60999D9C8CE2}">
      <dgm:prSet custT="1"/>
      <dgm:spPr/>
      <dgm:t>
        <a:bodyPr/>
        <a:lstStyle/>
        <a:p>
          <a:endParaRPr lang="en-US" sz="1050" b="1"/>
        </a:p>
      </dgm:t>
    </dgm:pt>
    <dgm:pt modelId="{1FCA34CC-B75C-FE4E-BB75-C4423C8CC7BE}" type="sibTrans" cxnId="{C9A55FF2-690E-864D-BCB9-60999D9C8CE2}">
      <dgm:prSet/>
      <dgm:spPr/>
      <dgm:t>
        <a:bodyPr/>
        <a:lstStyle/>
        <a:p>
          <a:endParaRPr lang="en-US" sz="1050" b="1"/>
        </a:p>
      </dgm:t>
    </dgm:pt>
    <dgm:pt modelId="{5F0DABBD-6893-D340-939F-56479FE74A0C}">
      <dgm:prSet phldrT="[Text]" custT="1"/>
      <dgm:spPr/>
      <dgm:t>
        <a:bodyPr/>
        <a:lstStyle/>
        <a:p>
          <a:r>
            <a:rPr lang="en-US" sz="1050" b="1" dirty="0"/>
            <a:t>Peers</a:t>
          </a:r>
        </a:p>
      </dgm:t>
    </dgm:pt>
    <dgm:pt modelId="{7154D069-E0A5-7543-8AAD-E9EB7CA3D1E4}" type="parTrans" cxnId="{EF672B05-297D-0F4E-B22A-DB98287BD31A}">
      <dgm:prSet custT="1"/>
      <dgm:spPr/>
      <dgm:t>
        <a:bodyPr/>
        <a:lstStyle/>
        <a:p>
          <a:endParaRPr lang="en-US" sz="1050" b="1"/>
        </a:p>
      </dgm:t>
    </dgm:pt>
    <dgm:pt modelId="{E1DA6A25-5EAB-7145-ACE7-8F8A67735AB6}" type="sibTrans" cxnId="{EF672B05-297D-0F4E-B22A-DB98287BD31A}">
      <dgm:prSet/>
      <dgm:spPr/>
      <dgm:t>
        <a:bodyPr/>
        <a:lstStyle/>
        <a:p>
          <a:endParaRPr lang="en-US" sz="1050" b="1"/>
        </a:p>
      </dgm:t>
    </dgm:pt>
    <dgm:pt modelId="{BA12A15B-CD19-664B-B1B1-04955C651C71}">
      <dgm:prSet phldrT="[Text]" custT="1"/>
      <dgm:spPr/>
      <dgm:t>
        <a:bodyPr/>
        <a:lstStyle/>
        <a:p>
          <a:r>
            <a:rPr lang="en-US" sz="1050" b="1" dirty="0"/>
            <a:t>Direct reports</a:t>
          </a:r>
        </a:p>
      </dgm:t>
    </dgm:pt>
    <dgm:pt modelId="{16AFA2FB-DCCE-7A40-A05C-35C7D9EBA6A6}" type="parTrans" cxnId="{A54D3169-C586-1949-80D3-B214F8BF2C17}">
      <dgm:prSet custT="1"/>
      <dgm:spPr/>
      <dgm:t>
        <a:bodyPr/>
        <a:lstStyle/>
        <a:p>
          <a:endParaRPr lang="en-US" sz="1050" b="1"/>
        </a:p>
      </dgm:t>
    </dgm:pt>
    <dgm:pt modelId="{2CFB5123-DB79-2A41-85F6-A66AAB0B0DD6}" type="sibTrans" cxnId="{A54D3169-C586-1949-80D3-B214F8BF2C17}">
      <dgm:prSet/>
      <dgm:spPr/>
      <dgm:t>
        <a:bodyPr/>
        <a:lstStyle/>
        <a:p>
          <a:endParaRPr lang="en-US" sz="1050" b="1"/>
        </a:p>
      </dgm:t>
    </dgm:pt>
    <dgm:pt modelId="{3458B09C-B20D-4E46-87FA-7C039F0280B7}">
      <dgm:prSet phldrT="[Text]" custT="1"/>
      <dgm:spPr/>
      <dgm:t>
        <a:bodyPr/>
        <a:lstStyle/>
        <a:p>
          <a:r>
            <a:rPr lang="en-US" sz="1050" b="1" dirty="0"/>
            <a:t>Internal collaborators</a:t>
          </a:r>
        </a:p>
      </dgm:t>
    </dgm:pt>
    <dgm:pt modelId="{4AD1214B-CFA6-B648-BE4A-58F7A2E5AB1E}" type="parTrans" cxnId="{95B8A2E1-176C-504E-9201-696AAB9CFB0E}">
      <dgm:prSet custT="1"/>
      <dgm:spPr/>
      <dgm:t>
        <a:bodyPr/>
        <a:lstStyle/>
        <a:p>
          <a:endParaRPr lang="en-US" sz="1050" b="1"/>
        </a:p>
      </dgm:t>
    </dgm:pt>
    <dgm:pt modelId="{F9444C7B-D4BA-C64B-A0BF-CBA01E9D7A28}" type="sibTrans" cxnId="{95B8A2E1-176C-504E-9201-696AAB9CFB0E}">
      <dgm:prSet/>
      <dgm:spPr/>
      <dgm:t>
        <a:bodyPr/>
        <a:lstStyle/>
        <a:p>
          <a:endParaRPr lang="en-US" sz="1050" b="1"/>
        </a:p>
      </dgm:t>
    </dgm:pt>
    <dgm:pt modelId="{44549BB5-D030-9343-9640-94C9736DEA5E}">
      <dgm:prSet phldrT="[Text]" custT="1"/>
      <dgm:spPr/>
      <dgm:t>
        <a:bodyPr/>
        <a:lstStyle/>
        <a:p>
          <a:r>
            <a:rPr lang="en-US" sz="1050" b="1" dirty="0"/>
            <a:t>External collaborators</a:t>
          </a:r>
        </a:p>
      </dgm:t>
    </dgm:pt>
    <dgm:pt modelId="{E5B6FFB0-2FAA-AD4B-993A-5C8D32852351}" type="parTrans" cxnId="{65A8F9EA-F9E1-904D-B59A-BCAFA6217145}">
      <dgm:prSet custT="1"/>
      <dgm:spPr/>
      <dgm:t>
        <a:bodyPr/>
        <a:lstStyle/>
        <a:p>
          <a:endParaRPr lang="en-US" sz="1050" b="1"/>
        </a:p>
      </dgm:t>
    </dgm:pt>
    <dgm:pt modelId="{D3190BDE-2E72-BD40-8B9F-0AE405EA55D9}" type="sibTrans" cxnId="{65A8F9EA-F9E1-904D-B59A-BCAFA6217145}">
      <dgm:prSet/>
      <dgm:spPr/>
      <dgm:t>
        <a:bodyPr/>
        <a:lstStyle/>
        <a:p>
          <a:endParaRPr lang="en-US" sz="1050" b="1"/>
        </a:p>
      </dgm:t>
    </dgm:pt>
    <dgm:pt modelId="{A2DECB94-92D3-354A-92EF-E54FC2C59DA1}" type="pres">
      <dgm:prSet presAssocID="{CC866C12-4AA1-6A49-9B9F-7EED23E44B12}" presName="cycle" presStyleCnt="0">
        <dgm:presLayoutVars>
          <dgm:chMax val="1"/>
          <dgm:dir/>
          <dgm:animLvl val="ctr"/>
          <dgm:resizeHandles val="exact"/>
        </dgm:presLayoutVars>
      </dgm:prSet>
      <dgm:spPr/>
    </dgm:pt>
    <dgm:pt modelId="{EC11391B-0AEC-3741-A892-7CF7F46C232A}" type="pres">
      <dgm:prSet presAssocID="{6CF178BF-9B67-BA44-A9E3-0DE3B117D5B9}" presName="centerShape" presStyleLbl="node0" presStyleIdx="0" presStyleCnt="1"/>
      <dgm:spPr/>
    </dgm:pt>
    <dgm:pt modelId="{AC7E7D3D-B253-CF48-9CDC-3FED7B4F8B41}" type="pres">
      <dgm:prSet presAssocID="{D4E65A8F-4C5E-914C-8FD5-02A0D4D42B7A}" presName="Name9" presStyleLbl="parChTrans1D2" presStyleIdx="0" presStyleCnt="9"/>
      <dgm:spPr/>
    </dgm:pt>
    <dgm:pt modelId="{3FF96D6F-7C1F-2E40-8AE6-520401F8D7CA}" type="pres">
      <dgm:prSet presAssocID="{D4E65A8F-4C5E-914C-8FD5-02A0D4D42B7A}" presName="connTx" presStyleLbl="parChTrans1D2" presStyleIdx="0" presStyleCnt="9"/>
      <dgm:spPr/>
    </dgm:pt>
    <dgm:pt modelId="{969AAD41-271D-614E-82B0-2F7F3BC7D385}" type="pres">
      <dgm:prSet presAssocID="{8603B94B-57A5-D746-B214-8B6965D2DFCA}" presName="node" presStyleLbl="node1" presStyleIdx="0" presStyleCnt="9">
        <dgm:presLayoutVars>
          <dgm:bulletEnabled val="1"/>
        </dgm:presLayoutVars>
      </dgm:prSet>
      <dgm:spPr/>
    </dgm:pt>
    <dgm:pt modelId="{D865DF31-35AC-CA4C-9867-104F6589A3A0}" type="pres">
      <dgm:prSet presAssocID="{A5825DA9-52FE-1D4F-926F-3B0E727CA02C}" presName="Name9" presStyleLbl="parChTrans1D2" presStyleIdx="1" presStyleCnt="9"/>
      <dgm:spPr/>
    </dgm:pt>
    <dgm:pt modelId="{031D9139-78BD-BA43-BB89-E093594B4F29}" type="pres">
      <dgm:prSet presAssocID="{A5825DA9-52FE-1D4F-926F-3B0E727CA02C}" presName="connTx" presStyleLbl="parChTrans1D2" presStyleIdx="1" presStyleCnt="9"/>
      <dgm:spPr/>
    </dgm:pt>
    <dgm:pt modelId="{476C46F9-1816-5F4D-859A-A4FC8C796012}" type="pres">
      <dgm:prSet presAssocID="{728B527C-79D1-F746-A0D0-5622D1C8FA23}" presName="node" presStyleLbl="node1" presStyleIdx="1" presStyleCnt="9">
        <dgm:presLayoutVars>
          <dgm:bulletEnabled val="1"/>
        </dgm:presLayoutVars>
      </dgm:prSet>
      <dgm:spPr/>
    </dgm:pt>
    <dgm:pt modelId="{5CB53235-EE2A-3846-A07A-77D23DA6B9DA}" type="pres">
      <dgm:prSet presAssocID="{7154D069-E0A5-7543-8AAD-E9EB7CA3D1E4}" presName="Name9" presStyleLbl="parChTrans1D2" presStyleIdx="2" presStyleCnt="9"/>
      <dgm:spPr/>
    </dgm:pt>
    <dgm:pt modelId="{F9E8F87D-833B-5B4B-AEE8-9775698A4E07}" type="pres">
      <dgm:prSet presAssocID="{7154D069-E0A5-7543-8AAD-E9EB7CA3D1E4}" presName="connTx" presStyleLbl="parChTrans1D2" presStyleIdx="2" presStyleCnt="9"/>
      <dgm:spPr/>
    </dgm:pt>
    <dgm:pt modelId="{42DE3961-F136-CD42-AFCA-3C722B028E7C}" type="pres">
      <dgm:prSet presAssocID="{5F0DABBD-6893-D340-939F-56479FE74A0C}" presName="node" presStyleLbl="node1" presStyleIdx="2" presStyleCnt="9">
        <dgm:presLayoutVars>
          <dgm:bulletEnabled val="1"/>
        </dgm:presLayoutVars>
      </dgm:prSet>
      <dgm:spPr/>
    </dgm:pt>
    <dgm:pt modelId="{87E3033B-DD1B-6E4E-B1EE-43828091B546}" type="pres">
      <dgm:prSet presAssocID="{16AFA2FB-DCCE-7A40-A05C-35C7D9EBA6A6}" presName="Name9" presStyleLbl="parChTrans1D2" presStyleIdx="3" presStyleCnt="9"/>
      <dgm:spPr/>
    </dgm:pt>
    <dgm:pt modelId="{2E9AF5B9-98E7-3A44-96A4-6B158E9C5A39}" type="pres">
      <dgm:prSet presAssocID="{16AFA2FB-DCCE-7A40-A05C-35C7D9EBA6A6}" presName="connTx" presStyleLbl="parChTrans1D2" presStyleIdx="3" presStyleCnt="9"/>
      <dgm:spPr/>
    </dgm:pt>
    <dgm:pt modelId="{17DEE7A9-CAB1-F241-A28D-E933499355EC}" type="pres">
      <dgm:prSet presAssocID="{BA12A15B-CD19-664B-B1B1-04955C651C71}" presName="node" presStyleLbl="node1" presStyleIdx="3" presStyleCnt="9">
        <dgm:presLayoutVars>
          <dgm:bulletEnabled val="1"/>
        </dgm:presLayoutVars>
      </dgm:prSet>
      <dgm:spPr/>
    </dgm:pt>
    <dgm:pt modelId="{F1F181D2-C036-B34C-AF20-976BADE94298}" type="pres">
      <dgm:prSet presAssocID="{4AD1214B-CFA6-B648-BE4A-58F7A2E5AB1E}" presName="Name9" presStyleLbl="parChTrans1D2" presStyleIdx="4" presStyleCnt="9"/>
      <dgm:spPr/>
    </dgm:pt>
    <dgm:pt modelId="{FAF7F26A-B7FF-C248-8169-04C0114B0C52}" type="pres">
      <dgm:prSet presAssocID="{4AD1214B-CFA6-B648-BE4A-58F7A2E5AB1E}" presName="connTx" presStyleLbl="parChTrans1D2" presStyleIdx="4" presStyleCnt="9"/>
      <dgm:spPr/>
    </dgm:pt>
    <dgm:pt modelId="{C35577CC-5A7F-C44E-82C8-19FD768E20F4}" type="pres">
      <dgm:prSet presAssocID="{3458B09C-B20D-4E46-87FA-7C039F0280B7}" presName="node" presStyleLbl="node1" presStyleIdx="4" presStyleCnt="9">
        <dgm:presLayoutVars>
          <dgm:bulletEnabled val="1"/>
        </dgm:presLayoutVars>
      </dgm:prSet>
      <dgm:spPr/>
    </dgm:pt>
    <dgm:pt modelId="{A9905484-B13E-BA46-8C31-85EC6AEB5EDE}" type="pres">
      <dgm:prSet presAssocID="{E5B6FFB0-2FAA-AD4B-993A-5C8D32852351}" presName="Name9" presStyleLbl="parChTrans1D2" presStyleIdx="5" presStyleCnt="9"/>
      <dgm:spPr/>
    </dgm:pt>
    <dgm:pt modelId="{FC133723-2123-DF4F-BFBC-47D216F6693C}" type="pres">
      <dgm:prSet presAssocID="{E5B6FFB0-2FAA-AD4B-993A-5C8D32852351}" presName="connTx" presStyleLbl="parChTrans1D2" presStyleIdx="5" presStyleCnt="9"/>
      <dgm:spPr/>
    </dgm:pt>
    <dgm:pt modelId="{4AF12A19-81DA-5D49-853D-2CEF4AE0A672}" type="pres">
      <dgm:prSet presAssocID="{44549BB5-D030-9343-9640-94C9736DEA5E}" presName="node" presStyleLbl="node1" presStyleIdx="5" presStyleCnt="9">
        <dgm:presLayoutVars>
          <dgm:bulletEnabled val="1"/>
        </dgm:presLayoutVars>
      </dgm:prSet>
      <dgm:spPr/>
    </dgm:pt>
    <dgm:pt modelId="{AFACF607-E96F-074B-B78A-3DE09F03A32F}" type="pres">
      <dgm:prSet presAssocID="{4D3576BC-8C13-3B4D-A43E-3CC1D129B22E}" presName="Name9" presStyleLbl="parChTrans1D2" presStyleIdx="6" presStyleCnt="9"/>
      <dgm:spPr/>
    </dgm:pt>
    <dgm:pt modelId="{CC72FD58-B8FE-EF45-B224-A5CC2D16E942}" type="pres">
      <dgm:prSet presAssocID="{4D3576BC-8C13-3B4D-A43E-3CC1D129B22E}" presName="connTx" presStyleLbl="parChTrans1D2" presStyleIdx="6" presStyleCnt="9"/>
      <dgm:spPr/>
    </dgm:pt>
    <dgm:pt modelId="{E568D948-D2C6-A644-91B6-94420D9B0F44}" type="pres">
      <dgm:prSet presAssocID="{879D6A07-16D5-B743-9E6E-C739F6006C4D}" presName="node" presStyleLbl="node1" presStyleIdx="6" presStyleCnt="9">
        <dgm:presLayoutVars>
          <dgm:bulletEnabled val="1"/>
        </dgm:presLayoutVars>
      </dgm:prSet>
      <dgm:spPr/>
    </dgm:pt>
    <dgm:pt modelId="{9A478C62-790B-1A45-BFA8-2DBF42263C6E}" type="pres">
      <dgm:prSet presAssocID="{54BF39AE-669F-8945-9604-4ABC81FCAAFE}" presName="Name9" presStyleLbl="parChTrans1D2" presStyleIdx="7" presStyleCnt="9"/>
      <dgm:spPr/>
    </dgm:pt>
    <dgm:pt modelId="{53A62079-0F59-6842-8CAB-F81D8FD631F6}" type="pres">
      <dgm:prSet presAssocID="{54BF39AE-669F-8945-9604-4ABC81FCAAFE}" presName="connTx" presStyleLbl="parChTrans1D2" presStyleIdx="7" presStyleCnt="9"/>
      <dgm:spPr/>
    </dgm:pt>
    <dgm:pt modelId="{9B4B360B-4FFA-914F-B210-3CC03E01506C}" type="pres">
      <dgm:prSet presAssocID="{777A2419-7BE3-D24B-837B-A06131E4ACD9}" presName="node" presStyleLbl="node1" presStyleIdx="7" presStyleCnt="9">
        <dgm:presLayoutVars>
          <dgm:bulletEnabled val="1"/>
        </dgm:presLayoutVars>
      </dgm:prSet>
      <dgm:spPr/>
    </dgm:pt>
    <dgm:pt modelId="{634CBFEA-0A7D-4249-9864-0C07EC3D220F}" type="pres">
      <dgm:prSet presAssocID="{33FA0E5C-F267-6D46-BEEE-6DD9B450C80F}" presName="Name9" presStyleLbl="parChTrans1D2" presStyleIdx="8" presStyleCnt="9"/>
      <dgm:spPr/>
    </dgm:pt>
    <dgm:pt modelId="{049DBA29-8F5C-7E4A-BEAA-2A12E32B7F34}" type="pres">
      <dgm:prSet presAssocID="{33FA0E5C-F267-6D46-BEEE-6DD9B450C80F}" presName="connTx" presStyleLbl="parChTrans1D2" presStyleIdx="8" presStyleCnt="9"/>
      <dgm:spPr/>
    </dgm:pt>
    <dgm:pt modelId="{8643085C-6AE9-8047-983F-065A0DFAE7DE}" type="pres">
      <dgm:prSet presAssocID="{17D26C10-5D80-F543-9F10-D2D845DC4326}" presName="node" presStyleLbl="node1" presStyleIdx="8" presStyleCnt="9">
        <dgm:presLayoutVars>
          <dgm:bulletEnabled val="1"/>
        </dgm:presLayoutVars>
      </dgm:prSet>
      <dgm:spPr/>
    </dgm:pt>
  </dgm:ptLst>
  <dgm:cxnLst>
    <dgm:cxn modelId="{3E050B03-589C-0146-93DE-92DEB7CD8062}" type="presOf" srcId="{E5B6FFB0-2FAA-AD4B-993A-5C8D32852351}" destId="{FC133723-2123-DF4F-BFBC-47D216F6693C}" srcOrd="1" destOrd="0" presId="urn:microsoft.com/office/officeart/2005/8/layout/radial1"/>
    <dgm:cxn modelId="{EF672B05-297D-0F4E-B22A-DB98287BD31A}" srcId="{6CF178BF-9B67-BA44-A9E3-0DE3B117D5B9}" destId="{5F0DABBD-6893-D340-939F-56479FE74A0C}" srcOrd="2" destOrd="0" parTransId="{7154D069-E0A5-7543-8AAD-E9EB7CA3D1E4}" sibTransId="{E1DA6A25-5EAB-7145-ACE7-8F8A67735AB6}"/>
    <dgm:cxn modelId="{E91B210C-96F1-F447-9B89-C08B93FBB592}" type="presOf" srcId="{777A2419-7BE3-D24B-837B-A06131E4ACD9}" destId="{9B4B360B-4FFA-914F-B210-3CC03E01506C}" srcOrd="0" destOrd="0" presId="urn:microsoft.com/office/officeart/2005/8/layout/radial1"/>
    <dgm:cxn modelId="{41286218-883B-5B40-B93D-20B87E19DDD1}" type="presOf" srcId="{A5825DA9-52FE-1D4F-926F-3B0E727CA02C}" destId="{D865DF31-35AC-CA4C-9867-104F6589A3A0}" srcOrd="0" destOrd="0" presId="urn:microsoft.com/office/officeart/2005/8/layout/radial1"/>
    <dgm:cxn modelId="{4669C818-4136-F745-8C1E-CAABD8AB07C7}" type="presOf" srcId="{A5825DA9-52FE-1D4F-926F-3B0E727CA02C}" destId="{031D9139-78BD-BA43-BB89-E093594B4F29}" srcOrd="1" destOrd="0" presId="urn:microsoft.com/office/officeart/2005/8/layout/radial1"/>
    <dgm:cxn modelId="{C617EA1F-9970-9C4E-9603-67FF20E1107B}" srcId="{CC866C12-4AA1-6A49-9B9F-7EED23E44B12}" destId="{6CF178BF-9B67-BA44-A9E3-0DE3B117D5B9}" srcOrd="0" destOrd="0" parTransId="{0FAAF93D-DE8D-2840-9F0C-450658279566}" sibTransId="{428AC029-2C92-1241-B900-928E14B45145}"/>
    <dgm:cxn modelId="{F6775A23-0704-7649-83FF-9FEBBF9C6D7F}" srcId="{6CF178BF-9B67-BA44-A9E3-0DE3B117D5B9}" destId="{879D6A07-16D5-B743-9E6E-C739F6006C4D}" srcOrd="6" destOrd="0" parTransId="{4D3576BC-8C13-3B4D-A43E-3CC1D129B22E}" sibTransId="{10D29411-9820-A24F-9B81-1CE5E4AF40C4}"/>
    <dgm:cxn modelId="{A35CFF25-D38D-3343-8612-CA12BD564785}" type="presOf" srcId="{E5B6FFB0-2FAA-AD4B-993A-5C8D32852351}" destId="{A9905484-B13E-BA46-8C31-85EC6AEB5EDE}" srcOrd="0" destOrd="0" presId="urn:microsoft.com/office/officeart/2005/8/layout/radial1"/>
    <dgm:cxn modelId="{D4B9172E-F115-024D-BD28-6F2D25BA7F9D}" type="presOf" srcId="{16AFA2FB-DCCE-7A40-A05C-35C7D9EBA6A6}" destId="{2E9AF5B9-98E7-3A44-96A4-6B158E9C5A39}" srcOrd="1" destOrd="0" presId="urn:microsoft.com/office/officeart/2005/8/layout/radial1"/>
    <dgm:cxn modelId="{A3B6332F-4F5D-6948-B83F-493405237C09}" type="presOf" srcId="{54BF39AE-669F-8945-9604-4ABC81FCAAFE}" destId="{53A62079-0F59-6842-8CAB-F81D8FD631F6}" srcOrd="1" destOrd="0" presId="urn:microsoft.com/office/officeart/2005/8/layout/radial1"/>
    <dgm:cxn modelId="{BA3BB63D-09EE-7D4D-8116-97E540F46EB5}" type="presOf" srcId="{8603B94B-57A5-D746-B214-8B6965D2DFCA}" destId="{969AAD41-271D-614E-82B0-2F7F3BC7D385}" srcOrd="0" destOrd="0" presId="urn:microsoft.com/office/officeart/2005/8/layout/radial1"/>
    <dgm:cxn modelId="{9473A94B-CA46-234B-AC4C-F1C872075196}" type="presOf" srcId="{879D6A07-16D5-B743-9E6E-C739F6006C4D}" destId="{E568D948-D2C6-A644-91B6-94420D9B0F44}" srcOrd="0" destOrd="0" presId="urn:microsoft.com/office/officeart/2005/8/layout/radial1"/>
    <dgm:cxn modelId="{3DC5E75A-B9A7-1145-8DB8-6E969B9EFCC2}" type="presOf" srcId="{33FA0E5C-F267-6D46-BEEE-6DD9B450C80F}" destId="{634CBFEA-0A7D-4249-9864-0C07EC3D220F}" srcOrd="0" destOrd="0" presId="urn:microsoft.com/office/officeart/2005/8/layout/radial1"/>
    <dgm:cxn modelId="{1E788962-DE0F-7842-8F33-E9DC052589E8}" srcId="{6CF178BF-9B67-BA44-A9E3-0DE3B117D5B9}" destId="{17D26C10-5D80-F543-9F10-D2D845DC4326}" srcOrd="8" destOrd="0" parTransId="{33FA0E5C-F267-6D46-BEEE-6DD9B450C80F}" sibTransId="{42E34972-5EF3-0F4D-AABC-309B5BCBBD1D}"/>
    <dgm:cxn modelId="{F8635564-8EDA-B641-A08F-6DC8CFFC71D5}" type="presOf" srcId="{16AFA2FB-DCCE-7A40-A05C-35C7D9EBA6A6}" destId="{87E3033B-DD1B-6E4E-B1EE-43828091B546}" srcOrd="0" destOrd="0" presId="urn:microsoft.com/office/officeart/2005/8/layout/radial1"/>
    <dgm:cxn modelId="{A54D3169-C586-1949-80D3-B214F8BF2C17}" srcId="{6CF178BF-9B67-BA44-A9E3-0DE3B117D5B9}" destId="{BA12A15B-CD19-664B-B1B1-04955C651C71}" srcOrd="3" destOrd="0" parTransId="{16AFA2FB-DCCE-7A40-A05C-35C7D9EBA6A6}" sibTransId="{2CFB5123-DB79-2A41-85F6-A66AAB0B0DD6}"/>
    <dgm:cxn modelId="{E6BF777D-19C8-4846-9259-DEC47DD8787E}" type="presOf" srcId="{3458B09C-B20D-4E46-87FA-7C039F0280B7}" destId="{C35577CC-5A7F-C44E-82C8-19FD768E20F4}" srcOrd="0" destOrd="0" presId="urn:microsoft.com/office/officeart/2005/8/layout/radial1"/>
    <dgm:cxn modelId="{A8664184-5C18-3C4E-9ABB-9387DB1963D2}" type="presOf" srcId="{17D26C10-5D80-F543-9F10-D2D845DC4326}" destId="{8643085C-6AE9-8047-983F-065A0DFAE7DE}" srcOrd="0" destOrd="0" presId="urn:microsoft.com/office/officeart/2005/8/layout/radial1"/>
    <dgm:cxn modelId="{1B4E4F8B-F7F6-D047-83DF-9AD3D9E94DE3}" type="presOf" srcId="{4D3576BC-8C13-3B4D-A43E-3CC1D129B22E}" destId="{CC72FD58-B8FE-EF45-B224-A5CC2D16E942}" srcOrd="1" destOrd="0" presId="urn:microsoft.com/office/officeart/2005/8/layout/radial1"/>
    <dgm:cxn modelId="{C3A7828D-8963-E542-8BE8-71CD69082D91}" type="presOf" srcId="{728B527C-79D1-F746-A0D0-5622D1C8FA23}" destId="{476C46F9-1816-5F4D-859A-A4FC8C796012}" srcOrd="0" destOrd="0" presId="urn:microsoft.com/office/officeart/2005/8/layout/radial1"/>
    <dgm:cxn modelId="{EFDEAB90-E57B-0C44-A8F4-87338FCF78C9}" type="presOf" srcId="{4D3576BC-8C13-3B4D-A43E-3CC1D129B22E}" destId="{AFACF607-E96F-074B-B78A-3DE09F03A32F}" srcOrd="0" destOrd="0" presId="urn:microsoft.com/office/officeart/2005/8/layout/radial1"/>
    <dgm:cxn modelId="{C1B0C093-219F-EC45-88F1-3F1CD215C212}" type="presOf" srcId="{4AD1214B-CFA6-B648-BE4A-58F7A2E5AB1E}" destId="{FAF7F26A-B7FF-C248-8169-04C0114B0C52}" srcOrd="1" destOrd="0" presId="urn:microsoft.com/office/officeart/2005/8/layout/radial1"/>
    <dgm:cxn modelId="{36413794-A1F9-1746-9572-4F3DC8698900}" type="presOf" srcId="{7154D069-E0A5-7543-8AAD-E9EB7CA3D1E4}" destId="{F9E8F87D-833B-5B4B-AEE8-9775698A4E07}" srcOrd="1" destOrd="0" presId="urn:microsoft.com/office/officeart/2005/8/layout/radial1"/>
    <dgm:cxn modelId="{73EC9CB4-F6C2-4145-A197-09710AAB2C2C}" type="presOf" srcId="{44549BB5-D030-9343-9640-94C9736DEA5E}" destId="{4AF12A19-81DA-5D49-853D-2CEF4AE0A672}" srcOrd="0" destOrd="0" presId="urn:microsoft.com/office/officeart/2005/8/layout/radial1"/>
    <dgm:cxn modelId="{741F04B6-3066-2044-90B1-E24863F6961D}" type="presOf" srcId="{5F0DABBD-6893-D340-939F-56479FE74A0C}" destId="{42DE3961-F136-CD42-AFCA-3C722B028E7C}" srcOrd="0" destOrd="0" presId="urn:microsoft.com/office/officeart/2005/8/layout/radial1"/>
    <dgm:cxn modelId="{0F717CBF-7FFB-1045-8710-50DBCA02D6AD}" type="presOf" srcId="{7154D069-E0A5-7543-8AAD-E9EB7CA3D1E4}" destId="{5CB53235-EE2A-3846-A07A-77D23DA6B9DA}" srcOrd="0" destOrd="0" presId="urn:microsoft.com/office/officeart/2005/8/layout/radial1"/>
    <dgm:cxn modelId="{E26C09C1-A414-F543-9656-6770D1F1F513}" type="presOf" srcId="{54BF39AE-669F-8945-9604-4ABC81FCAAFE}" destId="{9A478C62-790B-1A45-BFA8-2DBF42263C6E}" srcOrd="0" destOrd="0" presId="urn:microsoft.com/office/officeart/2005/8/layout/radial1"/>
    <dgm:cxn modelId="{F02AB5C6-A455-DC4C-AFF7-4574E49CEB98}" srcId="{6CF178BF-9B67-BA44-A9E3-0DE3B117D5B9}" destId="{777A2419-7BE3-D24B-837B-A06131E4ACD9}" srcOrd="7" destOrd="0" parTransId="{54BF39AE-669F-8945-9604-4ABC81FCAAFE}" sibTransId="{D0C10251-21B9-834D-A9A9-D478CD2EAEEA}"/>
    <dgm:cxn modelId="{DF3D1ACB-D495-C946-A1B9-454A925DA7C6}" type="presOf" srcId="{4AD1214B-CFA6-B648-BE4A-58F7A2E5AB1E}" destId="{F1F181D2-C036-B34C-AF20-976BADE94298}" srcOrd="0" destOrd="0" presId="urn:microsoft.com/office/officeart/2005/8/layout/radial1"/>
    <dgm:cxn modelId="{31E9F3DA-8C8A-4444-ADA8-1554B0753E57}" type="presOf" srcId="{CC866C12-4AA1-6A49-9B9F-7EED23E44B12}" destId="{A2DECB94-92D3-354A-92EF-E54FC2C59DA1}" srcOrd="0" destOrd="0" presId="urn:microsoft.com/office/officeart/2005/8/layout/radial1"/>
    <dgm:cxn modelId="{95B8A2E1-176C-504E-9201-696AAB9CFB0E}" srcId="{6CF178BF-9B67-BA44-A9E3-0DE3B117D5B9}" destId="{3458B09C-B20D-4E46-87FA-7C039F0280B7}" srcOrd="4" destOrd="0" parTransId="{4AD1214B-CFA6-B648-BE4A-58F7A2E5AB1E}" sibTransId="{F9444C7B-D4BA-C64B-A0BF-CBA01E9D7A28}"/>
    <dgm:cxn modelId="{223E29E5-7707-004D-8590-6AC0517AA81A}" type="presOf" srcId="{D4E65A8F-4C5E-914C-8FD5-02A0D4D42B7A}" destId="{AC7E7D3D-B253-CF48-9CDC-3FED7B4F8B41}" srcOrd="0" destOrd="0" presId="urn:microsoft.com/office/officeart/2005/8/layout/radial1"/>
    <dgm:cxn modelId="{8A15C9E8-4E99-7645-85CD-F0D842B957C1}" type="presOf" srcId="{BA12A15B-CD19-664B-B1B1-04955C651C71}" destId="{17DEE7A9-CAB1-F241-A28D-E933499355EC}" srcOrd="0" destOrd="0" presId="urn:microsoft.com/office/officeart/2005/8/layout/radial1"/>
    <dgm:cxn modelId="{65A8F9EA-F9E1-904D-B59A-BCAFA6217145}" srcId="{6CF178BF-9B67-BA44-A9E3-0DE3B117D5B9}" destId="{44549BB5-D030-9343-9640-94C9736DEA5E}" srcOrd="5" destOrd="0" parTransId="{E5B6FFB0-2FAA-AD4B-993A-5C8D32852351}" sibTransId="{D3190BDE-2E72-BD40-8B9F-0AE405EA55D9}"/>
    <dgm:cxn modelId="{6BA4CFEC-B11C-3649-8A3D-6A705D7AEDA5}" type="presOf" srcId="{6CF178BF-9B67-BA44-A9E3-0DE3B117D5B9}" destId="{EC11391B-0AEC-3741-A892-7CF7F46C232A}" srcOrd="0" destOrd="0" presId="urn:microsoft.com/office/officeart/2005/8/layout/radial1"/>
    <dgm:cxn modelId="{395AD4ED-FCD5-4B4F-A10E-0E46801589BD}" srcId="{6CF178BF-9B67-BA44-A9E3-0DE3B117D5B9}" destId="{8603B94B-57A5-D746-B214-8B6965D2DFCA}" srcOrd="0" destOrd="0" parTransId="{D4E65A8F-4C5E-914C-8FD5-02A0D4D42B7A}" sibTransId="{455DAA18-8CEF-AE4A-88D1-E8CE3A39D460}"/>
    <dgm:cxn modelId="{02E0F5F1-87A2-7B49-AEDD-E12EE287ACE7}" type="presOf" srcId="{33FA0E5C-F267-6D46-BEEE-6DD9B450C80F}" destId="{049DBA29-8F5C-7E4A-BEAA-2A12E32B7F34}" srcOrd="1" destOrd="0" presId="urn:microsoft.com/office/officeart/2005/8/layout/radial1"/>
    <dgm:cxn modelId="{C9A55FF2-690E-864D-BCB9-60999D9C8CE2}" srcId="{6CF178BF-9B67-BA44-A9E3-0DE3B117D5B9}" destId="{728B527C-79D1-F746-A0D0-5622D1C8FA23}" srcOrd="1" destOrd="0" parTransId="{A5825DA9-52FE-1D4F-926F-3B0E727CA02C}" sibTransId="{1FCA34CC-B75C-FE4E-BB75-C4423C8CC7BE}"/>
    <dgm:cxn modelId="{B7BC0DFE-2962-E741-B6FA-E32DEAC633B4}" type="presOf" srcId="{D4E65A8F-4C5E-914C-8FD5-02A0D4D42B7A}" destId="{3FF96D6F-7C1F-2E40-8AE6-520401F8D7CA}" srcOrd="1" destOrd="0" presId="urn:microsoft.com/office/officeart/2005/8/layout/radial1"/>
    <dgm:cxn modelId="{1029D8E0-F6AB-4844-BEB0-C2BE4F38D9E4}" type="presParOf" srcId="{A2DECB94-92D3-354A-92EF-E54FC2C59DA1}" destId="{EC11391B-0AEC-3741-A892-7CF7F46C232A}" srcOrd="0" destOrd="0" presId="urn:microsoft.com/office/officeart/2005/8/layout/radial1"/>
    <dgm:cxn modelId="{926E955F-BD8D-5D49-B5C7-2434482A1AA9}" type="presParOf" srcId="{A2DECB94-92D3-354A-92EF-E54FC2C59DA1}" destId="{AC7E7D3D-B253-CF48-9CDC-3FED7B4F8B41}" srcOrd="1" destOrd="0" presId="urn:microsoft.com/office/officeart/2005/8/layout/radial1"/>
    <dgm:cxn modelId="{4EDEA038-2896-EA4F-AEA1-4D3B3DE11530}" type="presParOf" srcId="{AC7E7D3D-B253-CF48-9CDC-3FED7B4F8B41}" destId="{3FF96D6F-7C1F-2E40-8AE6-520401F8D7CA}" srcOrd="0" destOrd="0" presId="urn:microsoft.com/office/officeart/2005/8/layout/radial1"/>
    <dgm:cxn modelId="{79B11178-B92E-6441-906D-57C052AAB395}" type="presParOf" srcId="{A2DECB94-92D3-354A-92EF-E54FC2C59DA1}" destId="{969AAD41-271D-614E-82B0-2F7F3BC7D385}" srcOrd="2" destOrd="0" presId="urn:microsoft.com/office/officeart/2005/8/layout/radial1"/>
    <dgm:cxn modelId="{F540BC30-9944-A949-B699-3F5F82D908EF}" type="presParOf" srcId="{A2DECB94-92D3-354A-92EF-E54FC2C59DA1}" destId="{D865DF31-35AC-CA4C-9867-104F6589A3A0}" srcOrd="3" destOrd="0" presId="urn:microsoft.com/office/officeart/2005/8/layout/radial1"/>
    <dgm:cxn modelId="{4C631944-18BD-9540-BD3D-D8BE684BB4F9}" type="presParOf" srcId="{D865DF31-35AC-CA4C-9867-104F6589A3A0}" destId="{031D9139-78BD-BA43-BB89-E093594B4F29}" srcOrd="0" destOrd="0" presId="urn:microsoft.com/office/officeart/2005/8/layout/radial1"/>
    <dgm:cxn modelId="{1E661106-EA4A-8E43-AE64-DCC8ABE55B03}" type="presParOf" srcId="{A2DECB94-92D3-354A-92EF-E54FC2C59DA1}" destId="{476C46F9-1816-5F4D-859A-A4FC8C796012}" srcOrd="4" destOrd="0" presId="urn:microsoft.com/office/officeart/2005/8/layout/radial1"/>
    <dgm:cxn modelId="{D0DED2EC-D89F-D24B-A42A-76F2C35EC382}" type="presParOf" srcId="{A2DECB94-92D3-354A-92EF-E54FC2C59DA1}" destId="{5CB53235-EE2A-3846-A07A-77D23DA6B9DA}" srcOrd="5" destOrd="0" presId="urn:microsoft.com/office/officeart/2005/8/layout/radial1"/>
    <dgm:cxn modelId="{EC20C227-4C03-0B4F-98A5-6110EBF2B25E}" type="presParOf" srcId="{5CB53235-EE2A-3846-A07A-77D23DA6B9DA}" destId="{F9E8F87D-833B-5B4B-AEE8-9775698A4E07}" srcOrd="0" destOrd="0" presId="urn:microsoft.com/office/officeart/2005/8/layout/radial1"/>
    <dgm:cxn modelId="{40AB05CA-AA5E-0F4E-9F4E-617CC8865CEC}" type="presParOf" srcId="{A2DECB94-92D3-354A-92EF-E54FC2C59DA1}" destId="{42DE3961-F136-CD42-AFCA-3C722B028E7C}" srcOrd="6" destOrd="0" presId="urn:microsoft.com/office/officeart/2005/8/layout/radial1"/>
    <dgm:cxn modelId="{5E2F923C-5DCA-634B-B207-197DB7D2B821}" type="presParOf" srcId="{A2DECB94-92D3-354A-92EF-E54FC2C59DA1}" destId="{87E3033B-DD1B-6E4E-B1EE-43828091B546}" srcOrd="7" destOrd="0" presId="urn:microsoft.com/office/officeart/2005/8/layout/radial1"/>
    <dgm:cxn modelId="{FBA3D66F-4F62-9345-BB4C-81E95CC7BA99}" type="presParOf" srcId="{87E3033B-DD1B-6E4E-B1EE-43828091B546}" destId="{2E9AF5B9-98E7-3A44-96A4-6B158E9C5A39}" srcOrd="0" destOrd="0" presId="urn:microsoft.com/office/officeart/2005/8/layout/radial1"/>
    <dgm:cxn modelId="{692A743B-16A5-C14B-8477-99F7E2E8F1EC}" type="presParOf" srcId="{A2DECB94-92D3-354A-92EF-E54FC2C59DA1}" destId="{17DEE7A9-CAB1-F241-A28D-E933499355EC}" srcOrd="8" destOrd="0" presId="urn:microsoft.com/office/officeart/2005/8/layout/radial1"/>
    <dgm:cxn modelId="{ACD43DDF-A3E9-5F4C-AB41-6D8A30FC0075}" type="presParOf" srcId="{A2DECB94-92D3-354A-92EF-E54FC2C59DA1}" destId="{F1F181D2-C036-B34C-AF20-976BADE94298}" srcOrd="9" destOrd="0" presId="urn:microsoft.com/office/officeart/2005/8/layout/radial1"/>
    <dgm:cxn modelId="{0159C013-B844-B541-87F4-45B3B257F16F}" type="presParOf" srcId="{F1F181D2-C036-B34C-AF20-976BADE94298}" destId="{FAF7F26A-B7FF-C248-8169-04C0114B0C52}" srcOrd="0" destOrd="0" presId="urn:microsoft.com/office/officeart/2005/8/layout/radial1"/>
    <dgm:cxn modelId="{570BC302-490C-B542-A558-8D578A903C0C}" type="presParOf" srcId="{A2DECB94-92D3-354A-92EF-E54FC2C59DA1}" destId="{C35577CC-5A7F-C44E-82C8-19FD768E20F4}" srcOrd="10" destOrd="0" presId="urn:microsoft.com/office/officeart/2005/8/layout/radial1"/>
    <dgm:cxn modelId="{7FFF598C-0D29-7249-A773-67A18CDC0AEB}" type="presParOf" srcId="{A2DECB94-92D3-354A-92EF-E54FC2C59DA1}" destId="{A9905484-B13E-BA46-8C31-85EC6AEB5EDE}" srcOrd="11" destOrd="0" presId="urn:microsoft.com/office/officeart/2005/8/layout/radial1"/>
    <dgm:cxn modelId="{D05A0D56-5C36-CC43-9CC5-1CAA660DAED7}" type="presParOf" srcId="{A9905484-B13E-BA46-8C31-85EC6AEB5EDE}" destId="{FC133723-2123-DF4F-BFBC-47D216F6693C}" srcOrd="0" destOrd="0" presId="urn:microsoft.com/office/officeart/2005/8/layout/radial1"/>
    <dgm:cxn modelId="{8DA24340-F5C7-BB41-9F02-086916FEBBCA}" type="presParOf" srcId="{A2DECB94-92D3-354A-92EF-E54FC2C59DA1}" destId="{4AF12A19-81DA-5D49-853D-2CEF4AE0A672}" srcOrd="12" destOrd="0" presId="urn:microsoft.com/office/officeart/2005/8/layout/radial1"/>
    <dgm:cxn modelId="{9CA2DC0C-4F93-224A-83E2-214C8409EB26}" type="presParOf" srcId="{A2DECB94-92D3-354A-92EF-E54FC2C59DA1}" destId="{AFACF607-E96F-074B-B78A-3DE09F03A32F}" srcOrd="13" destOrd="0" presId="urn:microsoft.com/office/officeart/2005/8/layout/radial1"/>
    <dgm:cxn modelId="{3B38CC44-4258-1F41-9016-9B009DEB009B}" type="presParOf" srcId="{AFACF607-E96F-074B-B78A-3DE09F03A32F}" destId="{CC72FD58-B8FE-EF45-B224-A5CC2D16E942}" srcOrd="0" destOrd="0" presId="urn:microsoft.com/office/officeart/2005/8/layout/radial1"/>
    <dgm:cxn modelId="{23B2055A-CF07-E743-AFFE-E6E268614447}" type="presParOf" srcId="{A2DECB94-92D3-354A-92EF-E54FC2C59DA1}" destId="{E568D948-D2C6-A644-91B6-94420D9B0F44}" srcOrd="14" destOrd="0" presId="urn:microsoft.com/office/officeart/2005/8/layout/radial1"/>
    <dgm:cxn modelId="{804E32E8-0B59-7D4C-97D3-5B55425683CF}" type="presParOf" srcId="{A2DECB94-92D3-354A-92EF-E54FC2C59DA1}" destId="{9A478C62-790B-1A45-BFA8-2DBF42263C6E}" srcOrd="15" destOrd="0" presId="urn:microsoft.com/office/officeart/2005/8/layout/radial1"/>
    <dgm:cxn modelId="{4685FB84-1E22-B642-9E0F-85DACB42A94E}" type="presParOf" srcId="{9A478C62-790B-1A45-BFA8-2DBF42263C6E}" destId="{53A62079-0F59-6842-8CAB-F81D8FD631F6}" srcOrd="0" destOrd="0" presId="urn:microsoft.com/office/officeart/2005/8/layout/radial1"/>
    <dgm:cxn modelId="{A90B94E0-325A-8B4E-A107-3C58872B328D}" type="presParOf" srcId="{A2DECB94-92D3-354A-92EF-E54FC2C59DA1}" destId="{9B4B360B-4FFA-914F-B210-3CC03E01506C}" srcOrd="16" destOrd="0" presId="urn:microsoft.com/office/officeart/2005/8/layout/radial1"/>
    <dgm:cxn modelId="{2DE7D476-667B-D047-9461-3ECEA5EC8D1D}" type="presParOf" srcId="{A2DECB94-92D3-354A-92EF-E54FC2C59DA1}" destId="{634CBFEA-0A7D-4249-9864-0C07EC3D220F}" srcOrd="17" destOrd="0" presId="urn:microsoft.com/office/officeart/2005/8/layout/radial1"/>
    <dgm:cxn modelId="{73A28888-B792-2D4E-A7C8-DFD2DA07EA5A}" type="presParOf" srcId="{634CBFEA-0A7D-4249-9864-0C07EC3D220F}" destId="{049DBA29-8F5C-7E4A-BEAA-2A12E32B7F34}" srcOrd="0" destOrd="0" presId="urn:microsoft.com/office/officeart/2005/8/layout/radial1"/>
    <dgm:cxn modelId="{09EF7011-5375-1C4D-992C-323BF9641E3A}" type="presParOf" srcId="{A2DECB94-92D3-354A-92EF-E54FC2C59DA1}" destId="{8643085C-6AE9-8047-983F-065A0DFAE7DE}" srcOrd="18"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CC866C12-4AA1-6A49-9B9F-7EED23E44B12}" type="doc">
      <dgm:prSet loTypeId="urn:microsoft.com/office/officeart/2005/8/layout/radial1" loCatId="" qsTypeId="urn:microsoft.com/office/officeart/2005/8/quickstyle/simple1" qsCatId="simple" csTypeId="urn:microsoft.com/office/officeart/2005/8/colors/colorful5" csCatId="colorful" phldr="1"/>
      <dgm:spPr/>
      <dgm:t>
        <a:bodyPr/>
        <a:lstStyle/>
        <a:p>
          <a:endParaRPr lang="en-US"/>
        </a:p>
      </dgm:t>
    </dgm:pt>
    <dgm:pt modelId="{6CF178BF-9B67-BA44-A9E3-0DE3B117D5B9}">
      <dgm:prSet phldrT="[Text]" custT="1"/>
      <dgm:spPr/>
      <dgm:t>
        <a:bodyPr/>
        <a:lstStyle/>
        <a:p>
          <a:pPr rtl="0"/>
          <a:r>
            <a:rPr lang="en-US" sz="1050" b="1" dirty="0"/>
            <a:t>Worker</a:t>
          </a:r>
        </a:p>
      </dgm:t>
    </dgm:pt>
    <dgm:pt modelId="{0FAAF93D-DE8D-2840-9F0C-450658279566}" type="parTrans" cxnId="{C617EA1F-9970-9C4E-9603-67FF20E1107B}">
      <dgm:prSet/>
      <dgm:spPr/>
      <dgm:t>
        <a:bodyPr/>
        <a:lstStyle/>
        <a:p>
          <a:endParaRPr lang="en-US" sz="1050" b="1"/>
        </a:p>
      </dgm:t>
    </dgm:pt>
    <dgm:pt modelId="{428AC029-2C92-1241-B900-928E14B45145}" type="sibTrans" cxnId="{C617EA1F-9970-9C4E-9603-67FF20E1107B}">
      <dgm:prSet/>
      <dgm:spPr/>
      <dgm:t>
        <a:bodyPr/>
        <a:lstStyle/>
        <a:p>
          <a:endParaRPr lang="en-US" sz="1050" b="1"/>
        </a:p>
      </dgm:t>
    </dgm:pt>
    <dgm:pt modelId="{8603B94B-57A5-D746-B214-8B6965D2DFCA}">
      <dgm:prSet phldrT="[Text]" custT="1"/>
      <dgm:spPr/>
      <dgm:t>
        <a:bodyPr/>
        <a:lstStyle/>
        <a:p>
          <a:r>
            <a:rPr lang="en-US" sz="1050" b="1" dirty="0"/>
            <a:t>Finance systems</a:t>
          </a:r>
        </a:p>
      </dgm:t>
    </dgm:pt>
    <dgm:pt modelId="{D4E65A8F-4C5E-914C-8FD5-02A0D4D42B7A}" type="parTrans" cxnId="{395AD4ED-FCD5-4B4F-A10E-0E46801589BD}">
      <dgm:prSet custT="1"/>
      <dgm:spPr/>
      <dgm:t>
        <a:bodyPr/>
        <a:lstStyle/>
        <a:p>
          <a:endParaRPr lang="en-US" sz="1050" b="1"/>
        </a:p>
      </dgm:t>
    </dgm:pt>
    <dgm:pt modelId="{455DAA18-8CEF-AE4A-88D1-E8CE3A39D460}" type="sibTrans" cxnId="{395AD4ED-FCD5-4B4F-A10E-0E46801589BD}">
      <dgm:prSet/>
      <dgm:spPr/>
      <dgm:t>
        <a:bodyPr/>
        <a:lstStyle/>
        <a:p>
          <a:endParaRPr lang="en-US" sz="1050" b="1"/>
        </a:p>
      </dgm:t>
    </dgm:pt>
    <dgm:pt modelId="{879D6A07-16D5-B743-9E6E-C739F6006C4D}">
      <dgm:prSet phldrT="[Text]" custT="1"/>
      <dgm:spPr/>
      <dgm:t>
        <a:bodyPr/>
        <a:lstStyle/>
        <a:p>
          <a:r>
            <a:rPr lang="en-US" sz="1050" b="1" dirty="0"/>
            <a:t>OLMS</a:t>
          </a:r>
        </a:p>
      </dgm:t>
    </dgm:pt>
    <dgm:pt modelId="{4D3576BC-8C13-3B4D-A43E-3CC1D129B22E}" type="parTrans" cxnId="{F6775A23-0704-7649-83FF-9FEBBF9C6D7F}">
      <dgm:prSet custT="1"/>
      <dgm:spPr/>
      <dgm:t>
        <a:bodyPr/>
        <a:lstStyle/>
        <a:p>
          <a:endParaRPr lang="en-US" sz="1050" b="1"/>
        </a:p>
      </dgm:t>
    </dgm:pt>
    <dgm:pt modelId="{10D29411-9820-A24F-9B81-1CE5E4AF40C4}" type="sibTrans" cxnId="{F6775A23-0704-7649-83FF-9FEBBF9C6D7F}">
      <dgm:prSet/>
      <dgm:spPr/>
      <dgm:t>
        <a:bodyPr/>
        <a:lstStyle/>
        <a:p>
          <a:endParaRPr lang="en-US" sz="1050" b="1"/>
        </a:p>
      </dgm:t>
    </dgm:pt>
    <dgm:pt modelId="{777A2419-7BE3-D24B-837B-A06131E4ACD9}">
      <dgm:prSet phldrT="[Text]" custT="1"/>
      <dgm:spPr/>
      <dgm:t>
        <a:bodyPr/>
        <a:lstStyle/>
        <a:p>
          <a:r>
            <a:rPr lang="en-US" sz="1050" b="1" dirty="0"/>
            <a:t>Training Material</a:t>
          </a:r>
        </a:p>
      </dgm:t>
    </dgm:pt>
    <dgm:pt modelId="{54BF39AE-669F-8945-9604-4ABC81FCAAFE}" type="parTrans" cxnId="{F02AB5C6-A455-DC4C-AFF7-4574E49CEB98}">
      <dgm:prSet custT="1"/>
      <dgm:spPr/>
      <dgm:t>
        <a:bodyPr/>
        <a:lstStyle/>
        <a:p>
          <a:endParaRPr lang="en-US" sz="1050" b="1"/>
        </a:p>
      </dgm:t>
    </dgm:pt>
    <dgm:pt modelId="{D0C10251-21B9-834D-A9A9-D478CD2EAEEA}" type="sibTrans" cxnId="{F02AB5C6-A455-DC4C-AFF7-4574E49CEB98}">
      <dgm:prSet/>
      <dgm:spPr/>
      <dgm:t>
        <a:bodyPr/>
        <a:lstStyle/>
        <a:p>
          <a:endParaRPr lang="en-US" sz="1050" b="1"/>
        </a:p>
      </dgm:t>
    </dgm:pt>
    <dgm:pt modelId="{17D26C10-5D80-F543-9F10-D2D845DC4326}">
      <dgm:prSet phldrT="[Text]" custT="1"/>
      <dgm:spPr/>
      <dgm:t>
        <a:bodyPr/>
        <a:lstStyle/>
        <a:p>
          <a:r>
            <a:rPr lang="en-US" sz="1050" b="1" dirty="0"/>
            <a:t>Built Environment</a:t>
          </a:r>
        </a:p>
      </dgm:t>
    </dgm:pt>
    <dgm:pt modelId="{33FA0E5C-F267-6D46-BEEE-6DD9B450C80F}" type="parTrans" cxnId="{1E788962-DE0F-7842-8F33-E9DC052589E8}">
      <dgm:prSet custT="1"/>
      <dgm:spPr/>
      <dgm:t>
        <a:bodyPr/>
        <a:lstStyle/>
        <a:p>
          <a:endParaRPr lang="en-US" sz="1050" b="1"/>
        </a:p>
      </dgm:t>
    </dgm:pt>
    <dgm:pt modelId="{42E34972-5EF3-0F4D-AABC-309B5BCBBD1D}" type="sibTrans" cxnId="{1E788962-DE0F-7842-8F33-E9DC052589E8}">
      <dgm:prSet/>
      <dgm:spPr/>
      <dgm:t>
        <a:bodyPr/>
        <a:lstStyle/>
        <a:p>
          <a:endParaRPr lang="en-US" sz="1050" b="1"/>
        </a:p>
      </dgm:t>
    </dgm:pt>
    <dgm:pt modelId="{728B527C-79D1-F746-A0D0-5622D1C8FA23}">
      <dgm:prSet phldrT="[Text]" custT="1"/>
      <dgm:spPr/>
      <dgm:t>
        <a:bodyPr/>
        <a:lstStyle/>
        <a:p>
          <a:r>
            <a:rPr lang="en-US" sz="1050" b="1" dirty="0"/>
            <a:t>HR systems</a:t>
          </a:r>
        </a:p>
      </dgm:t>
    </dgm:pt>
    <dgm:pt modelId="{A5825DA9-52FE-1D4F-926F-3B0E727CA02C}" type="parTrans" cxnId="{C9A55FF2-690E-864D-BCB9-60999D9C8CE2}">
      <dgm:prSet custT="1"/>
      <dgm:spPr/>
      <dgm:t>
        <a:bodyPr/>
        <a:lstStyle/>
        <a:p>
          <a:endParaRPr lang="en-US" sz="1050" b="1"/>
        </a:p>
      </dgm:t>
    </dgm:pt>
    <dgm:pt modelId="{1FCA34CC-B75C-FE4E-BB75-C4423C8CC7BE}" type="sibTrans" cxnId="{C9A55FF2-690E-864D-BCB9-60999D9C8CE2}">
      <dgm:prSet/>
      <dgm:spPr/>
      <dgm:t>
        <a:bodyPr/>
        <a:lstStyle/>
        <a:p>
          <a:endParaRPr lang="en-US" sz="1050" b="1"/>
        </a:p>
      </dgm:t>
    </dgm:pt>
    <dgm:pt modelId="{5F0DABBD-6893-D340-939F-56479FE74A0C}">
      <dgm:prSet phldrT="[Text]" custT="1"/>
      <dgm:spPr/>
      <dgm:t>
        <a:bodyPr/>
        <a:lstStyle/>
        <a:p>
          <a:r>
            <a:rPr lang="en-US" sz="1050" b="1" dirty="0" err="1"/>
            <a:t>Collabora-tion</a:t>
          </a:r>
          <a:r>
            <a:rPr lang="en-US" sz="1050" b="1" dirty="0"/>
            <a:t> systems</a:t>
          </a:r>
        </a:p>
      </dgm:t>
    </dgm:pt>
    <dgm:pt modelId="{7154D069-E0A5-7543-8AAD-E9EB7CA3D1E4}" type="parTrans" cxnId="{EF672B05-297D-0F4E-B22A-DB98287BD31A}">
      <dgm:prSet custT="1"/>
      <dgm:spPr/>
      <dgm:t>
        <a:bodyPr/>
        <a:lstStyle/>
        <a:p>
          <a:endParaRPr lang="en-US" sz="1050" b="1"/>
        </a:p>
      </dgm:t>
    </dgm:pt>
    <dgm:pt modelId="{E1DA6A25-5EAB-7145-ACE7-8F8A67735AB6}" type="sibTrans" cxnId="{EF672B05-297D-0F4E-B22A-DB98287BD31A}">
      <dgm:prSet/>
      <dgm:spPr/>
      <dgm:t>
        <a:bodyPr/>
        <a:lstStyle/>
        <a:p>
          <a:endParaRPr lang="en-US" sz="1050" b="1"/>
        </a:p>
      </dgm:t>
    </dgm:pt>
    <dgm:pt modelId="{BA12A15B-CD19-664B-B1B1-04955C651C71}">
      <dgm:prSet phldrT="[Text]" custT="1"/>
      <dgm:spPr/>
      <dgm:t>
        <a:bodyPr/>
        <a:lstStyle/>
        <a:p>
          <a:r>
            <a:rPr lang="en-US" sz="1050" b="1" dirty="0"/>
            <a:t>Meeting platforms</a:t>
          </a:r>
        </a:p>
      </dgm:t>
    </dgm:pt>
    <dgm:pt modelId="{16AFA2FB-DCCE-7A40-A05C-35C7D9EBA6A6}" type="parTrans" cxnId="{A54D3169-C586-1949-80D3-B214F8BF2C17}">
      <dgm:prSet custT="1"/>
      <dgm:spPr/>
      <dgm:t>
        <a:bodyPr/>
        <a:lstStyle/>
        <a:p>
          <a:endParaRPr lang="en-US" sz="1050" b="1"/>
        </a:p>
      </dgm:t>
    </dgm:pt>
    <dgm:pt modelId="{2CFB5123-DB79-2A41-85F6-A66AAB0B0DD6}" type="sibTrans" cxnId="{A54D3169-C586-1949-80D3-B214F8BF2C17}">
      <dgm:prSet/>
      <dgm:spPr/>
      <dgm:t>
        <a:bodyPr/>
        <a:lstStyle/>
        <a:p>
          <a:endParaRPr lang="en-US" sz="1050" b="1"/>
        </a:p>
      </dgm:t>
    </dgm:pt>
    <dgm:pt modelId="{3458B09C-B20D-4E46-87FA-7C039F0280B7}">
      <dgm:prSet phldrT="[Text]" custT="1"/>
      <dgm:spPr/>
      <dgm:t>
        <a:bodyPr/>
        <a:lstStyle/>
        <a:p>
          <a:r>
            <a:rPr lang="en-US" sz="1050" b="1" dirty="0"/>
            <a:t>Third party tools</a:t>
          </a:r>
        </a:p>
      </dgm:t>
    </dgm:pt>
    <dgm:pt modelId="{4AD1214B-CFA6-B648-BE4A-58F7A2E5AB1E}" type="parTrans" cxnId="{95B8A2E1-176C-504E-9201-696AAB9CFB0E}">
      <dgm:prSet custT="1"/>
      <dgm:spPr/>
      <dgm:t>
        <a:bodyPr/>
        <a:lstStyle/>
        <a:p>
          <a:endParaRPr lang="en-US" sz="1050" b="1"/>
        </a:p>
      </dgm:t>
    </dgm:pt>
    <dgm:pt modelId="{F9444C7B-D4BA-C64B-A0BF-CBA01E9D7A28}" type="sibTrans" cxnId="{95B8A2E1-176C-504E-9201-696AAB9CFB0E}">
      <dgm:prSet/>
      <dgm:spPr/>
      <dgm:t>
        <a:bodyPr/>
        <a:lstStyle/>
        <a:p>
          <a:endParaRPr lang="en-US" sz="1050" b="1"/>
        </a:p>
      </dgm:t>
    </dgm:pt>
    <dgm:pt modelId="{44549BB5-D030-9343-9640-94C9736DEA5E}">
      <dgm:prSet phldrT="[Text]" custT="1"/>
      <dgm:spPr/>
      <dgm:t>
        <a:bodyPr/>
        <a:lstStyle/>
        <a:p>
          <a:r>
            <a:rPr lang="en-US" sz="1050" b="1" dirty="0"/>
            <a:t>Job-related software</a:t>
          </a:r>
        </a:p>
      </dgm:t>
    </dgm:pt>
    <dgm:pt modelId="{E5B6FFB0-2FAA-AD4B-993A-5C8D32852351}" type="parTrans" cxnId="{65A8F9EA-F9E1-904D-B59A-BCAFA6217145}">
      <dgm:prSet custT="1"/>
      <dgm:spPr/>
      <dgm:t>
        <a:bodyPr/>
        <a:lstStyle/>
        <a:p>
          <a:endParaRPr lang="en-US" sz="1050" b="1"/>
        </a:p>
      </dgm:t>
    </dgm:pt>
    <dgm:pt modelId="{D3190BDE-2E72-BD40-8B9F-0AE405EA55D9}" type="sibTrans" cxnId="{65A8F9EA-F9E1-904D-B59A-BCAFA6217145}">
      <dgm:prSet/>
      <dgm:spPr/>
      <dgm:t>
        <a:bodyPr/>
        <a:lstStyle/>
        <a:p>
          <a:endParaRPr lang="en-US" sz="1050" b="1"/>
        </a:p>
      </dgm:t>
    </dgm:pt>
    <dgm:pt modelId="{77B27D3F-EB05-DE43-8206-F4B6E348087C}">
      <dgm:prSet phldrT="[Text]" custT="1"/>
      <dgm:spPr/>
      <dgm:t>
        <a:bodyPr/>
        <a:lstStyle/>
        <a:p>
          <a:r>
            <a:rPr lang="en-US" sz="1050" b="1" dirty="0"/>
            <a:t>IT systems</a:t>
          </a:r>
        </a:p>
      </dgm:t>
    </dgm:pt>
    <dgm:pt modelId="{9207ABC2-52A6-7947-ADDB-786EBD39CA3C}" type="parTrans" cxnId="{FDE0E0C5-5629-8A47-8E31-DD4001699485}">
      <dgm:prSet/>
      <dgm:spPr/>
      <dgm:t>
        <a:bodyPr/>
        <a:lstStyle/>
        <a:p>
          <a:endParaRPr lang="en-US"/>
        </a:p>
      </dgm:t>
    </dgm:pt>
    <dgm:pt modelId="{B377CB9C-E9F5-D34B-95BB-B16D63AD208D}" type="sibTrans" cxnId="{FDE0E0C5-5629-8A47-8E31-DD4001699485}">
      <dgm:prSet/>
      <dgm:spPr/>
      <dgm:t>
        <a:bodyPr/>
        <a:lstStyle/>
        <a:p>
          <a:endParaRPr lang="en-US"/>
        </a:p>
      </dgm:t>
    </dgm:pt>
    <dgm:pt modelId="{A2DECB94-92D3-354A-92EF-E54FC2C59DA1}" type="pres">
      <dgm:prSet presAssocID="{CC866C12-4AA1-6A49-9B9F-7EED23E44B12}" presName="cycle" presStyleCnt="0">
        <dgm:presLayoutVars>
          <dgm:chMax val="1"/>
          <dgm:dir/>
          <dgm:animLvl val="ctr"/>
          <dgm:resizeHandles val="exact"/>
        </dgm:presLayoutVars>
      </dgm:prSet>
      <dgm:spPr/>
    </dgm:pt>
    <dgm:pt modelId="{EC11391B-0AEC-3741-A892-7CF7F46C232A}" type="pres">
      <dgm:prSet presAssocID="{6CF178BF-9B67-BA44-A9E3-0DE3B117D5B9}" presName="centerShape" presStyleLbl="node0" presStyleIdx="0" presStyleCnt="1"/>
      <dgm:spPr/>
    </dgm:pt>
    <dgm:pt modelId="{AC7E7D3D-B253-CF48-9CDC-3FED7B4F8B41}" type="pres">
      <dgm:prSet presAssocID="{D4E65A8F-4C5E-914C-8FD5-02A0D4D42B7A}" presName="Name9" presStyleLbl="parChTrans1D2" presStyleIdx="0" presStyleCnt="10"/>
      <dgm:spPr/>
    </dgm:pt>
    <dgm:pt modelId="{3FF96D6F-7C1F-2E40-8AE6-520401F8D7CA}" type="pres">
      <dgm:prSet presAssocID="{D4E65A8F-4C5E-914C-8FD5-02A0D4D42B7A}" presName="connTx" presStyleLbl="parChTrans1D2" presStyleIdx="0" presStyleCnt="10"/>
      <dgm:spPr/>
    </dgm:pt>
    <dgm:pt modelId="{969AAD41-271D-614E-82B0-2F7F3BC7D385}" type="pres">
      <dgm:prSet presAssocID="{8603B94B-57A5-D746-B214-8B6965D2DFCA}" presName="node" presStyleLbl="node1" presStyleIdx="0" presStyleCnt="10">
        <dgm:presLayoutVars>
          <dgm:bulletEnabled val="1"/>
        </dgm:presLayoutVars>
      </dgm:prSet>
      <dgm:spPr/>
    </dgm:pt>
    <dgm:pt modelId="{D865DF31-35AC-CA4C-9867-104F6589A3A0}" type="pres">
      <dgm:prSet presAssocID="{A5825DA9-52FE-1D4F-926F-3B0E727CA02C}" presName="Name9" presStyleLbl="parChTrans1D2" presStyleIdx="1" presStyleCnt="10"/>
      <dgm:spPr/>
    </dgm:pt>
    <dgm:pt modelId="{031D9139-78BD-BA43-BB89-E093594B4F29}" type="pres">
      <dgm:prSet presAssocID="{A5825DA9-52FE-1D4F-926F-3B0E727CA02C}" presName="connTx" presStyleLbl="parChTrans1D2" presStyleIdx="1" presStyleCnt="10"/>
      <dgm:spPr/>
    </dgm:pt>
    <dgm:pt modelId="{476C46F9-1816-5F4D-859A-A4FC8C796012}" type="pres">
      <dgm:prSet presAssocID="{728B527C-79D1-F746-A0D0-5622D1C8FA23}" presName="node" presStyleLbl="node1" presStyleIdx="1" presStyleCnt="10">
        <dgm:presLayoutVars>
          <dgm:bulletEnabled val="1"/>
        </dgm:presLayoutVars>
      </dgm:prSet>
      <dgm:spPr/>
    </dgm:pt>
    <dgm:pt modelId="{5CB53235-EE2A-3846-A07A-77D23DA6B9DA}" type="pres">
      <dgm:prSet presAssocID="{7154D069-E0A5-7543-8AAD-E9EB7CA3D1E4}" presName="Name9" presStyleLbl="parChTrans1D2" presStyleIdx="2" presStyleCnt="10"/>
      <dgm:spPr/>
    </dgm:pt>
    <dgm:pt modelId="{F9E8F87D-833B-5B4B-AEE8-9775698A4E07}" type="pres">
      <dgm:prSet presAssocID="{7154D069-E0A5-7543-8AAD-E9EB7CA3D1E4}" presName="connTx" presStyleLbl="parChTrans1D2" presStyleIdx="2" presStyleCnt="10"/>
      <dgm:spPr/>
    </dgm:pt>
    <dgm:pt modelId="{42DE3961-F136-CD42-AFCA-3C722B028E7C}" type="pres">
      <dgm:prSet presAssocID="{5F0DABBD-6893-D340-939F-56479FE74A0C}" presName="node" presStyleLbl="node1" presStyleIdx="2" presStyleCnt="10">
        <dgm:presLayoutVars>
          <dgm:bulletEnabled val="1"/>
        </dgm:presLayoutVars>
      </dgm:prSet>
      <dgm:spPr/>
    </dgm:pt>
    <dgm:pt modelId="{87E3033B-DD1B-6E4E-B1EE-43828091B546}" type="pres">
      <dgm:prSet presAssocID="{16AFA2FB-DCCE-7A40-A05C-35C7D9EBA6A6}" presName="Name9" presStyleLbl="parChTrans1D2" presStyleIdx="3" presStyleCnt="10"/>
      <dgm:spPr/>
    </dgm:pt>
    <dgm:pt modelId="{2E9AF5B9-98E7-3A44-96A4-6B158E9C5A39}" type="pres">
      <dgm:prSet presAssocID="{16AFA2FB-DCCE-7A40-A05C-35C7D9EBA6A6}" presName="connTx" presStyleLbl="parChTrans1D2" presStyleIdx="3" presStyleCnt="10"/>
      <dgm:spPr/>
    </dgm:pt>
    <dgm:pt modelId="{17DEE7A9-CAB1-F241-A28D-E933499355EC}" type="pres">
      <dgm:prSet presAssocID="{BA12A15B-CD19-664B-B1B1-04955C651C71}" presName="node" presStyleLbl="node1" presStyleIdx="3" presStyleCnt="10">
        <dgm:presLayoutVars>
          <dgm:bulletEnabled val="1"/>
        </dgm:presLayoutVars>
      </dgm:prSet>
      <dgm:spPr/>
    </dgm:pt>
    <dgm:pt modelId="{F1F181D2-C036-B34C-AF20-976BADE94298}" type="pres">
      <dgm:prSet presAssocID="{4AD1214B-CFA6-B648-BE4A-58F7A2E5AB1E}" presName="Name9" presStyleLbl="parChTrans1D2" presStyleIdx="4" presStyleCnt="10"/>
      <dgm:spPr/>
    </dgm:pt>
    <dgm:pt modelId="{FAF7F26A-B7FF-C248-8169-04C0114B0C52}" type="pres">
      <dgm:prSet presAssocID="{4AD1214B-CFA6-B648-BE4A-58F7A2E5AB1E}" presName="connTx" presStyleLbl="parChTrans1D2" presStyleIdx="4" presStyleCnt="10"/>
      <dgm:spPr/>
    </dgm:pt>
    <dgm:pt modelId="{C35577CC-5A7F-C44E-82C8-19FD768E20F4}" type="pres">
      <dgm:prSet presAssocID="{3458B09C-B20D-4E46-87FA-7C039F0280B7}" presName="node" presStyleLbl="node1" presStyleIdx="4" presStyleCnt="10">
        <dgm:presLayoutVars>
          <dgm:bulletEnabled val="1"/>
        </dgm:presLayoutVars>
      </dgm:prSet>
      <dgm:spPr/>
    </dgm:pt>
    <dgm:pt modelId="{A9905484-B13E-BA46-8C31-85EC6AEB5EDE}" type="pres">
      <dgm:prSet presAssocID="{E5B6FFB0-2FAA-AD4B-993A-5C8D32852351}" presName="Name9" presStyleLbl="parChTrans1D2" presStyleIdx="5" presStyleCnt="10"/>
      <dgm:spPr/>
    </dgm:pt>
    <dgm:pt modelId="{FC133723-2123-DF4F-BFBC-47D216F6693C}" type="pres">
      <dgm:prSet presAssocID="{E5B6FFB0-2FAA-AD4B-993A-5C8D32852351}" presName="connTx" presStyleLbl="parChTrans1D2" presStyleIdx="5" presStyleCnt="10"/>
      <dgm:spPr/>
    </dgm:pt>
    <dgm:pt modelId="{4AF12A19-81DA-5D49-853D-2CEF4AE0A672}" type="pres">
      <dgm:prSet presAssocID="{44549BB5-D030-9343-9640-94C9736DEA5E}" presName="node" presStyleLbl="node1" presStyleIdx="5" presStyleCnt="10">
        <dgm:presLayoutVars>
          <dgm:bulletEnabled val="1"/>
        </dgm:presLayoutVars>
      </dgm:prSet>
      <dgm:spPr/>
    </dgm:pt>
    <dgm:pt modelId="{AFACF607-E96F-074B-B78A-3DE09F03A32F}" type="pres">
      <dgm:prSet presAssocID="{4D3576BC-8C13-3B4D-A43E-3CC1D129B22E}" presName="Name9" presStyleLbl="parChTrans1D2" presStyleIdx="6" presStyleCnt="10"/>
      <dgm:spPr/>
    </dgm:pt>
    <dgm:pt modelId="{CC72FD58-B8FE-EF45-B224-A5CC2D16E942}" type="pres">
      <dgm:prSet presAssocID="{4D3576BC-8C13-3B4D-A43E-3CC1D129B22E}" presName="connTx" presStyleLbl="parChTrans1D2" presStyleIdx="6" presStyleCnt="10"/>
      <dgm:spPr/>
    </dgm:pt>
    <dgm:pt modelId="{E568D948-D2C6-A644-91B6-94420D9B0F44}" type="pres">
      <dgm:prSet presAssocID="{879D6A07-16D5-B743-9E6E-C739F6006C4D}" presName="node" presStyleLbl="node1" presStyleIdx="6" presStyleCnt="10">
        <dgm:presLayoutVars>
          <dgm:bulletEnabled val="1"/>
        </dgm:presLayoutVars>
      </dgm:prSet>
      <dgm:spPr/>
    </dgm:pt>
    <dgm:pt modelId="{9A478C62-790B-1A45-BFA8-2DBF42263C6E}" type="pres">
      <dgm:prSet presAssocID="{54BF39AE-669F-8945-9604-4ABC81FCAAFE}" presName="Name9" presStyleLbl="parChTrans1D2" presStyleIdx="7" presStyleCnt="10"/>
      <dgm:spPr/>
    </dgm:pt>
    <dgm:pt modelId="{53A62079-0F59-6842-8CAB-F81D8FD631F6}" type="pres">
      <dgm:prSet presAssocID="{54BF39AE-669F-8945-9604-4ABC81FCAAFE}" presName="connTx" presStyleLbl="parChTrans1D2" presStyleIdx="7" presStyleCnt="10"/>
      <dgm:spPr/>
    </dgm:pt>
    <dgm:pt modelId="{9B4B360B-4FFA-914F-B210-3CC03E01506C}" type="pres">
      <dgm:prSet presAssocID="{777A2419-7BE3-D24B-837B-A06131E4ACD9}" presName="node" presStyleLbl="node1" presStyleIdx="7" presStyleCnt="10">
        <dgm:presLayoutVars>
          <dgm:bulletEnabled val="1"/>
        </dgm:presLayoutVars>
      </dgm:prSet>
      <dgm:spPr/>
    </dgm:pt>
    <dgm:pt modelId="{634CBFEA-0A7D-4249-9864-0C07EC3D220F}" type="pres">
      <dgm:prSet presAssocID="{33FA0E5C-F267-6D46-BEEE-6DD9B450C80F}" presName="Name9" presStyleLbl="parChTrans1D2" presStyleIdx="8" presStyleCnt="10"/>
      <dgm:spPr/>
    </dgm:pt>
    <dgm:pt modelId="{049DBA29-8F5C-7E4A-BEAA-2A12E32B7F34}" type="pres">
      <dgm:prSet presAssocID="{33FA0E5C-F267-6D46-BEEE-6DD9B450C80F}" presName="connTx" presStyleLbl="parChTrans1D2" presStyleIdx="8" presStyleCnt="10"/>
      <dgm:spPr/>
    </dgm:pt>
    <dgm:pt modelId="{8643085C-6AE9-8047-983F-065A0DFAE7DE}" type="pres">
      <dgm:prSet presAssocID="{17D26C10-5D80-F543-9F10-D2D845DC4326}" presName="node" presStyleLbl="node1" presStyleIdx="8" presStyleCnt="10">
        <dgm:presLayoutVars>
          <dgm:bulletEnabled val="1"/>
        </dgm:presLayoutVars>
      </dgm:prSet>
      <dgm:spPr/>
    </dgm:pt>
    <dgm:pt modelId="{0AD0753D-8F8A-1246-9AD6-B06B0AAA150E}" type="pres">
      <dgm:prSet presAssocID="{9207ABC2-52A6-7947-ADDB-786EBD39CA3C}" presName="Name9" presStyleLbl="parChTrans1D2" presStyleIdx="9" presStyleCnt="10"/>
      <dgm:spPr/>
    </dgm:pt>
    <dgm:pt modelId="{FF4BC59D-7586-FF49-92FE-6B7F9D44900A}" type="pres">
      <dgm:prSet presAssocID="{9207ABC2-52A6-7947-ADDB-786EBD39CA3C}" presName="connTx" presStyleLbl="parChTrans1D2" presStyleIdx="9" presStyleCnt="10"/>
      <dgm:spPr/>
    </dgm:pt>
    <dgm:pt modelId="{5EDB24E7-81B1-A344-B056-CBC7E8D542E8}" type="pres">
      <dgm:prSet presAssocID="{77B27D3F-EB05-DE43-8206-F4B6E348087C}" presName="node" presStyleLbl="node1" presStyleIdx="9" presStyleCnt="10">
        <dgm:presLayoutVars>
          <dgm:bulletEnabled val="1"/>
        </dgm:presLayoutVars>
      </dgm:prSet>
      <dgm:spPr/>
    </dgm:pt>
  </dgm:ptLst>
  <dgm:cxnLst>
    <dgm:cxn modelId="{3E050B03-589C-0146-93DE-92DEB7CD8062}" type="presOf" srcId="{E5B6FFB0-2FAA-AD4B-993A-5C8D32852351}" destId="{FC133723-2123-DF4F-BFBC-47D216F6693C}" srcOrd="1" destOrd="0" presId="urn:microsoft.com/office/officeart/2005/8/layout/radial1"/>
    <dgm:cxn modelId="{EF672B05-297D-0F4E-B22A-DB98287BD31A}" srcId="{6CF178BF-9B67-BA44-A9E3-0DE3B117D5B9}" destId="{5F0DABBD-6893-D340-939F-56479FE74A0C}" srcOrd="2" destOrd="0" parTransId="{7154D069-E0A5-7543-8AAD-E9EB7CA3D1E4}" sibTransId="{E1DA6A25-5EAB-7145-ACE7-8F8A67735AB6}"/>
    <dgm:cxn modelId="{E91B210C-96F1-F447-9B89-C08B93FBB592}" type="presOf" srcId="{777A2419-7BE3-D24B-837B-A06131E4ACD9}" destId="{9B4B360B-4FFA-914F-B210-3CC03E01506C}" srcOrd="0" destOrd="0" presId="urn:microsoft.com/office/officeart/2005/8/layout/radial1"/>
    <dgm:cxn modelId="{41286218-883B-5B40-B93D-20B87E19DDD1}" type="presOf" srcId="{A5825DA9-52FE-1D4F-926F-3B0E727CA02C}" destId="{D865DF31-35AC-CA4C-9867-104F6589A3A0}" srcOrd="0" destOrd="0" presId="urn:microsoft.com/office/officeart/2005/8/layout/radial1"/>
    <dgm:cxn modelId="{4669C818-4136-F745-8C1E-CAABD8AB07C7}" type="presOf" srcId="{A5825DA9-52FE-1D4F-926F-3B0E727CA02C}" destId="{031D9139-78BD-BA43-BB89-E093594B4F29}" srcOrd="1" destOrd="0" presId="urn:microsoft.com/office/officeart/2005/8/layout/radial1"/>
    <dgm:cxn modelId="{C617EA1F-9970-9C4E-9603-67FF20E1107B}" srcId="{CC866C12-4AA1-6A49-9B9F-7EED23E44B12}" destId="{6CF178BF-9B67-BA44-A9E3-0DE3B117D5B9}" srcOrd="0" destOrd="0" parTransId="{0FAAF93D-DE8D-2840-9F0C-450658279566}" sibTransId="{428AC029-2C92-1241-B900-928E14B45145}"/>
    <dgm:cxn modelId="{F6775A23-0704-7649-83FF-9FEBBF9C6D7F}" srcId="{6CF178BF-9B67-BA44-A9E3-0DE3B117D5B9}" destId="{879D6A07-16D5-B743-9E6E-C739F6006C4D}" srcOrd="6" destOrd="0" parTransId="{4D3576BC-8C13-3B4D-A43E-3CC1D129B22E}" sibTransId="{10D29411-9820-A24F-9B81-1CE5E4AF40C4}"/>
    <dgm:cxn modelId="{A35CFF25-D38D-3343-8612-CA12BD564785}" type="presOf" srcId="{E5B6FFB0-2FAA-AD4B-993A-5C8D32852351}" destId="{A9905484-B13E-BA46-8C31-85EC6AEB5EDE}" srcOrd="0" destOrd="0" presId="urn:microsoft.com/office/officeart/2005/8/layout/radial1"/>
    <dgm:cxn modelId="{D4B9172E-F115-024D-BD28-6F2D25BA7F9D}" type="presOf" srcId="{16AFA2FB-DCCE-7A40-A05C-35C7D9EBA6A6}" destId="{2E9AF5B9-98E7-3A44-96A4-6B158E9C5A39}" srcOrd="1" destOrd="0" presId="urn:microsoft.com/office/officeart/2005/8/layout/radial1"/>
    <dgm:cxn modelId="{A3B6332F-4F5D-6948-B83F-493405237C09}" type="presOf" srcId="{54BF39AE-669F-8945-9604-4ABC81FCAAFE}" destId="{53A62079-0F59-6842-8CAB-F81D8FD631F6}" srcOrd="1" destOrd="0" presId="urn:microsoft.com/office/officeart/2005/8/layout/radial1"/>
    <dgm:cxn modelId="{5D911032-403E-4B4C-8A13-3C49C1D18675}" type="presOf" srcId="{9207ABC2-52A6-7947-ADDB-786EBD39CA3C}" destId="{FF4BC59D-7586-FF49-92FE-6B7F9D44900A}" srcOrd="1" destOrd="0" presId="urn:microsoft.com/office/officeart/2005/8/layout/radial1"/>
    <dgm:cxn modelId="{BA3BB63D-09EE-7D4D-8116-97E540F46EB5}" type="presOf" srcId="{8603B94B-57A5-D746-B214-8B6965D2DFCA}" destId="{969AAD41-271D-614E-82B0-2F7F3BC7D385}" srcOrd="0" destOrd="0" presId="urn:microsoft.com/office/officeart/2005/8/layout/radial1"/>
    <dgm:cxn modelId="{9473A94B-CA46-234B-AC4C-F1C872075196}" type="presOf" srcId="{879D6A07-16D5-B743-9E6E-C739F6006C4D}" destId="{E568D948-D2C6-A644-91B6-94420D9B0F44}" srcOrd="0" destOrd="0" presId="urn:microsoft.com/office/officeart/2005/8/layout/radial1"/>
    <dgm:cxn modelId="{3DC5E75A-B9A7-1145-8DB8-6E969B9EFCC2}" type="presOf" srcId="{33FA0E5C-F267-6D46-BEEE-6DD9B450C80F}" destId="{634CBFEA-0A7D-4249-9864-0C07EC3D220F}" srcOrd="0" destOrd="0" presId="urn:microsoft.com/office/officeart/2005/8/layout/radial1"/>
    <dgm:cxn modelId="{1E788962-DE0F-7842-8F33-E9DC052589E8}" srcId="{6CF178BF-9B67-BA44-A9E3-0DE3B117D5B9}" destId="{17D26C10-5D80-F543-9F10-D2D845DC4326}" srcOrd="8" destOrd="0" parTransId="{33FA0E5C-F267-6D46-BEEE-6DD9B450C80F}" sibTransId="{42E34972-5EF3-0F4D-AABC-309B5BCBBD1D}"/>
    <dgm:cxn modelId="{F8635564-8EDA-B641-A08F-6DC8CFFC71D5}" type="presOf" srcId="{16AFA2FB-DCCE-7A40-A05C-35C7D9EBA6A6}" destId="{87E3033B-DD1B-6E4E-B1EE-43828091B546}" srcOrd="0" destOrd="0" presId="urn:microsoft.com/office/officeart/2005/8/layout/radial1"/>
    <dgm:cxn modelId="{A54D3169-C586-1949-80D3-B214F8BF2C17}" srcId="{6CF178BF-9B67-BA44-A9E3-0DE3B117D5B9}" destId="{BA12A15B-CD19-664B-B1B1-04955C651C71}" srcOrd="3" destOrd="0" parTransId="{16AFA2FB-DCCE-7A40-A05C-35C7D9EBA6A6}" sibTransId="{2CFB5123-DB79-2A41-85F6-A66AAB0B0DD6}"/>
    <dgm:cxn modelId="{E6BF777D-19C8-4846-9259-DEC47DD8787E}" type="presOf" srcId="{3458B09C-B20D-4E46-87FA-7C039F0280B7}" destId="{C35577CC-5A7F-C44E-82C8-19FD768E20F4}" srcOrd="0" destOrd="0" presId="urn:microsoft.com/office/officeart/2005/8/layout/radial1"/>
    <dgm:cxn modelId="{A8664184-5C18-3C4E-9ABB-9387DB1963D2}" type="presOf" srcId="{17D26C10-5D80-F543-9F10-D2D845DC4326}" destId="{8643085C-6AE9-8047-983F-065A0DFAE7DE}" srcOrd="0" destOrd="0" presId="urn:microsoft.com/office/officeart/2005/8/layout/radial1"/>
    <dgm:cxn modelId="{1B4E4F8B-F7F6-D047-83DF-9AD3D9E94DE3}" type="presOf" srcId="{4D3576BC-8C13-3B4D-A43E-3CC1D129B22E}" destId="{CC72FD58-B8FE-EF45-B224-A5CC2D16E942}" srcOrd="1" destOrd="0" presId="urn:microsoft.com/office/officeart/2005/8/layout/radial1"/>
    <dgm:cxn modelId="{29F53B8D-6260-974A-9319-7EFC728E6F52}" type="presOf" srcId="{77B27D3F-EB05-DE43-8206-F4B6E348087C}" destId="{5EDB24E7-81B1-A344-B056-CBC7E8D542E8}" srcOrd="0" destOrd="0" presId="urn:microsoft.com/office/officeart/2005/8/layout/radial1"/>
    <dgm:cxn modelId="{C3A7828D-8963-E542-8BE8-71CD69082D91}" type="presOf" srcId="{728B527C-79D1-F746-A0D0-5622D1C8FA23}" destId="{476C46F9-1816-5F4D-859A-A4FC8C796012}" srcOrd="0" destOrd="0" presId="urn:microsoft.com/office/officeart/2005/8/layout/radial1"/>
    <dgm:cxn modelId="{EFDEAB90-E57B-0C44-A8F4-87338FCF78C9}" type="presOf" srcId="{4D3576BC-8C13-3B4D-A43E-3CC1D129B22E}" destId="{AFACF607-E96F-074B-B78A-3DE09F03A32F}" srcOrd="0" destOrd="0" presId="urn:microsoft.com/office/officeart/2005/8/layout/radial1"/>
    <dgm:cxn modelId="{C1B0C093-219F-EC45-88F1-3F1CD215C212}" type="presOf" srcId="{4AD1214B-CFA6-B648-BE4A-58F7A2E5AB1E}" destId="{FAF7F26A-B7FF-C248-8169-04C0114B0C52}" srcOrd="1" destOrd="0" presId="urn:microsoft.com/office/officeart/2005/8/layout/radial1"/>
    <dgm:cxn modelId="{36413794-A1F9-1746-9572-4F3DC8698900}" type="presOf" srcId="{7154D069-E0A5-7543-8AAD-E9EB7CA3D1E4}" destId="{F9E8F87D-833B-5B4B-AEE8-9775698A4E07}" srcOrd="1" destOrd="0" presId="urn:microsoft.com/office/officeart/2005/8/layout/radial1"/>
    <dgm:cxn modelId="{127B56AA-BB08-0646-A7F9-D7D44B622D81}" type="presOf" srcId="{9207ABC2-52A6-7947-ADDB-786EBD39CA3C}" destId="{0AD0753D-8F8A-1246-9AD6-B06B0AAA150E}" srcOrd="0" destOrd="0" presId="urn:microsoft.com/office/officeart/2005/8/layout/radial1"/>
    <dgm:cxn modelId="{73EC9CB4-F6C2-4145-A197-09710AAB2C2C}" type="presOf" srcId="{44549BB5-D030-9343-9640-94C9736DEA5E}" destId="{4AF12A19-81DA-5D49-853D-2CEF4AE0A672}" srcOrd="0" destOrd="0" presId="urn:microsoft.com/office/officeart/2005/8/layout/radial1"/>
    <dgm:cxn modelId="{741F04B6-3066-2044-90B1-E24863F6961D}" type="presOf" srcId="{5F0DABBD-6893-D340-939F-56479FE74A0C}" destId="{42DE3961-F136-CD42-AFCA-3C722B028E7C}" srcOrd="0" destOrd="0" presId="urn:microsoft.com/office/officeart/2005/8/layout/radial1"/>
    <dgm:cxn modelId="{0F717CBF-7FFB-1045-8710-50DBCA02D6AD}" type="presOf" srcId="{7154D069-E0A5-7543-8AAD-E9EB7CA3D1E4}" destId="{5CB53235-EE2A-3846-A07A-77D23DA6B9DA}" srcOrd="0" destOrd="0" presId="urn:microsoft.com/office/officeart/2005/8/layout/radial1"/>
    <dgm:cxn modelId="{E26C09C1-A414-F543-9656-6770D1F1F513}" type="presOf" srcId="{54BF39AE-669F-8945-9604-4ABC81FCAAFE}" destId="{9A478C62-790B-1A45-BFA8-2DBF42263C6E}" srcOrd="0" destOrd="0" presId="urn:microsoft.com/office/officeart/2005/8/layout/radial1"/>
    <dgm:cxn modelId="{FDE0E0C5-5629-8A47-8E31-DD4001699485}" srcId="{6CF178BF-9B67-BA44-A9E3-0DE3B117D5B9}" destId="{77B27D3F-EB05-DE43-8206-F4B6E348087C}" srcOrd="9" destOrd="0" parTransId="{9207ABC2-52A6-7947-ADDB-786EBD39CA3C}" sibTransId="{B377CB9C-E9F5-D34B-95BB-B16D63AD208D}"/>
    <dgm:cxn modelId="{F02AB5C6-A455-DC4C-AFF7-4574E49CEB98}" srcId="{6CF178BF-9B67-BA44-A9E3-0DE3B117D5B9}" destId="{777A2419-7BE3-D24B-837B-A06131E4ACD9}" srcOrd="7" destOrd="0" parTransId="{54BF39AE-669F-8945-9604-4ABC81FCAAFE}" sibTransId="{D0C10251-21B9-834D-A9A9-D478CD2EAEEA}"/>
    <dgm:cxn modelId="{DF3D1ACB-D495-C946-A1B9-454A925DA7C6}" type="presOf" srcId="{4AD1214B-CFA6-B648-BE4A-58F7A2E5AB1E}" destId="{F1F181D2-C036-B34C-AF20-976BADE94298}" srcOrd="0" destOrd="0" presId="urn:microsoft.com/office/officeart/2005/8/layout/radial1"/>
    <dgm:cxn modelId="{31E9F3DA-8C8A-4444-ADA8-1554B0753E57}" type="presOf" srcId="{CC866C12-4AA1-6A49-9B9F-7EED23E44B12}" destId="{A2DECB94-92D3-354A-92EF-E54FC2C59DA1}" srcOrd="0" destOrd="0" presId="urn:microsoft.com/office/officeart/2005/8/layout/radial1"/>
    <dgm:cxn modelId="{95B8A2E1-176C-504E-9201-696AAB9CFB0E}" srcId="{6CF178BF-9B67-BA44-A9E3-0DE3B117D5B9}" destId="{3458B09C-B20D-4E46-87FA-7C039F0280B7}" srcOrd="4" destOrd="0" parTransId="{4AD1214B-CFA6-B648-BE4A-58F7A2E5AB1E}" sibTransId="{F9444C7B-D4BA-C64B-A0BF-CBA01E9D7A28}"/>
    <dgm:cxn modelId="{223E29E5-7707-004D-8590-6AC0517AA81A}" type="presOf" srcId="{D4E65A8F-4C5E-914C-8FD5-02A0D4D42B7A}" destId="{AC7E7D3D-B253-CF48-9CDC-3FED7B4F8B41}" srcOrd="0" destOrd="0" presId="urn:microsoft.com/office/officeart/2005/8/layout/radial1"/>
    <dgm:cxn modelId="{8A15C9E8-4E99-7645-85CD-F0D842B957C1}" type="presOf" srcId="{BA12A15B-CD19-664B-B1B1-04955C651C71}" destId="{17DEE7A9-CAB1-F241-A28D-E933499355EC}" srcOrd="0" destOrd="0" presId="urn:microsoft.com/office/officeart/2005/8/layout/radial1"/>
    <dgm:cxn modelId="{65A8F9EA-F9E1-904D-B59A-BCAFA6217145}" srcId="{6CF178BF-9B67-BA44-A9E3-0DE3B117D5B9}" destId="{44549BB5-D030-9343-9640-94C9736DEA5E}" srcOrd="5" destOrd="0" parTransId="{E5B6FFB0-2FAA-AD4B-993A-5C8D32852351}" sibTransId="{D3190BDE-2E72-BD40-8B9F-0AE405EA55D9}"/>
    <dgm:cxn modelId="{6BA4CFEC-B11C-3649-8A3D-6A705D7AEDA5}" type="presOf" srcId="{6CF178BF-9B67-BA44-A9E3-0DE3B117D5B9}" destId="{EC11391B-0AEC-3741-A892-7CF7F46C232A}" srcOrd="0" destOrd="0" presId="urn:microsoft.com/office/officeart/2005/8/layout/radial1"/>
    <dgm:cxn modelId="{395AD4ED-FCD5-4B4F-A10E-0E46801589BD}" srcId="{6CF178BF-9B67-BA44-A9E3-0DE3B117D5B9}" destId="{8603B94B-57A5-D746-B214-8B6965D2DFCA}" srcOrd="0" destOrd="0" parTransId="{D4E65A8F-4C5E-914C-8FD5-02A0D4D42B7A}" sibTransId="{455DAA18-8CEF-AE4A-88D1-E8CE3A39D460}"/>
    <dgm:cxn modelId="{02E0F5F1-87A2-7B49-AEDD-E12EE287ACE7}" type="presOf" srcId="{33FA0E5C-F267-6D46-BEEE-6DD9B450C80F}" destId="{049DBA29-8F5C-7E4A-BEAA-2A12E32B7F34}" srcOrd="1" destOrd="0" presId="urn:microsoft.com/office/officeart/2005/8/layout/radial1"/>
    <dgm:cxn modelId="{C9A55FF2-690E-864D-BCB9-60999D9C8CE2}" srcId="{6CF178BF-9B67-BA44-A9E3-0DE3B117D5B9}" destId="{728B527C-79D1-F746-A0D0-5622D1C8FA23}" srcOrd="1" destOrd="0" parTransId="{A5825DA9-52FE-1D4F-926F-3B0E727CA02C}" sibTransId="{1FCA34CC-B75C-FE4E-BB75-C4423C8CC7BE}"/>
    <dgm:cxn modelId="{B7BC0DFE-2962-E741-B6FA-E32DEAC633B4}" type="presOf" srcId="{D4E65A8F-4C5E-914C-8FD5-02A0D4D42B7A}" destId="{3FF96D6F-7C1F-2E40-8AE6-520401F8D7CA}" srcOrd="1" destOrd="0" presId="urn:microsoft.com/office/officeart/2005/8/layout/radial1"/>
    <dgm:cxn modelId="{1029D8E0-F6AB-4844-BEB0-C2BE4F38D9E4}" type="presParOf" srcId="{A2DECB94-92D3-354A-92EF-E54FC2C59DA1}" destId="{EC11391B-0AEC-3741-A892-7CF7F46C232A}" srcOrd="0" destOrd="0" presId="urn:microsoft.com/office/officeart/2005/8/layout/radial1"/>
    <dgm:cxn modelId="{926E955F-BD8D-5D49-B5C7-2434482A1AA9}" type="presParOf" srcId="{A2DECB94-92D3-354A-92EF-E54FC2C59DA1}" destId="{AC7E7D3D-B253-CF48-9CDC-3FED7B4F8B41}" srcOrd="1" destOrd="0" presId="urn:microsoft.com/office/officeart/2005/8/layout/radial1"/>
    <dgm:cxn modelId="{4EDEA038-2896-EA4F-AEA1-4D3B3DE11530}" type="presParOf" srcId="{AC7E7D3D-B253-CF48-9CDC-3FED7B4F8B41}" destId="{3FF96D6F-7C1F-2E40-8AE6-520401F8D7CA}" srcOrd="0" destOrd="0" presId="urn:microsoft.com/office/officeart/2005/8/layout/radial1"/>
    <dgm:cxn modelId="{79B11178-B92E-6441-906D-57C052AAB395}" type="presParOf" srcId="{A2DECB94-92D3-354A-92EF-E54FC2C59DA1}" destId="{969AAD41-271D-614E-82B0-2F7F3BC7D385}" srcOrd="2" destOrd="0" presId="urn:microsoft.com/office/officeart/2005/8/layout/radial1"/>
    <dgm:cxn modelId="{F540BC30-9944-A949-B699-3F5F82D908EF}" type="presParOf" srcId="{A2DECB94-92D3-354A-92EF-E54FC2C59DA1}" destId="{D865DF31-35AC-CA4C-9867-104F6589A3A0}" srcOrd="3" destOrd="0" presId="urn:microsoft.com/office/officeart/2005/8/layout/radial1"/>
    <dgm:cxn modelId="{4C631944-18BD-9540-BD3D-D8BE684BB4F9}" type="presParOf" srcId="{D865DF31-35AC-CA4C-9867-104F6589A3A0}" destId="{031D9139-78BD-BA43-BB89-E093594B4F29}" srcOrd="0" destOrd="0" presId="urn:microsoft.com/office/officeart/2005/8/layout/radial1"/>
    <dgm:cxn modelId="{1E661106-EA4A-8E43-AE64-DCC8ABE55B03}" type="presParOf" srcId="{A2DECB94-92D3-354A-92EF-E54FC2C59DA1}" destId="{476C46F9-1816-5F4D-859A-A4FC8C796012}" srcOrd="4" destOrd="0" presId="urn:microsoft.com/office/officeart/2005/8/layout/radial1"/>
    <dgm:cxn modelId="{D0DED2EC-D89F-D24B-A42A-76F2C35EC382}" type="presParOf" srcId="{A2DECB94-92D3-354A-92EF-E54FC2C59DA1}" destId="{5CB53235-EE2A-3846-A07A-77D23DA6B9DA}" srcOrd="5" destOrd="0" presId="urn:microsoft.com/office/officeart/2005/8/layout/radial1"/>
    <dgm:cxn modelId="{EC20C227-4C03-0B4F-98A5-6110EBF2B25E}" type="presParOf" srcId="{5CB53235-EE2A-3846-A07A-77D23DA6B9DA}" destId="{F9E8F87D-833B-5B4B-AEE8-9775698A4E07}" srcOrd="0" destOrd="0" presId="urn:microsoft.com/office/officeart/2005/8/layout/radial1"/>
    <dgm:cxn modelId="{40AB05CA-AA5E-0F4E-9F4E-617CC8865CEC}" type="presParOf" srcId="{A2DECB94-92D3-354A-92EF-E54FC2C59DA1}" destId="{42DE3961-F136-CD42-AFCA-3C722B028E7C}" srcOrd="6" destOrd="0" presId="urn:microsoft.com/office/officeart/2005/8/layout/radial1"/>
    <dgm:cxn modelId="{5E2F923C-5DCA-634B-B207-197DB7D2B821}" type="presParOf" srcId="{A2DECB94-92D3-354A-92EF-E54FC2C59DA1}" destId="{87E3033B-DD1B-6E4E-B1EE-43828091B546}" srcOrd="7" destOrd="0" presId="urn:microsoft.com/office/officeart/2005/8/layout/radial1"/>
    <dgm:cxn modelId="{FBA3D66F-4F62-9345-BB4C-81E95CC7BA99}" type="presParOf" srcId="{87E3033B-DD1B-6E4E-B1EE-43828091B546}" destId="{2E9AF5B9-98E7-3A44-96A4-6B158E9C5A39}" srcOrd="0" destOrd="0" presId="urn:microsoft.com/office/officeart/2005/8/layout/radial1"/>
    <dgm:cxn modelId="{692A743B-16A5-C14B-8477-99F7E2E8F1EC}" type="presParOf" srcId="{A2DECB94-92D3-354A-92EF-E54FC2C59DA1}" destId="{17DEE7A9-CAB1-F241-A28D-E933499355EC}" srcOrd="8" destOrd="0" presId="urn:microsoft.com/office/officeart/2005/8/layout/radial1"/>
    <dgm:cxn modelId="{ACD43DDF-A3E9-5F4C-AB41-6D8A30FC0075}" type="presParOf" srcId="{A2DECB94-92D3-354A-92EF-E54FC2C59DA1}" destId="{F1F181D2-C036-B34C-AF20-976BADE94298}" srcOrd="9" destOrd="0" presId="urn:microsoft.com/office/officeart/2005/8/layout/radial1"/>
    <dgm:cxn modelId="{0159C013-B844-B541-87F4-45B3B257F16F}" type="presParOf" srcId="{F1F181D2-C036-B34C-AF20-976BADE94298}" destId="{FAF7F26A-B7FF-C248-8169-04C0114B0C52}" srcOrd="0" destOrd="0" presId="urn:microsoft.com/office/officeart/2005/8/layout/radial1"/>
    <dgm:cxn modelId="{570BC302-490C-B542-A558-8D578A903C0C}" type="presParOf" srcId="{A2DECB94-92D3-354A-92EF-E54FC2C59DA1}" destId="{C35577CC-5A7F-C44E-82C8-19FD768E20F4}" srcOrd="10" destOrd="0" presId="urn:microsoft.com/office/officeart/2005/8/layout/radial1"/>
    <dgm:cxn modelId="{7FFF598C-0D29-7249-A773-67A18CDC0AEB}" type="presParOf" srcId="{A2DECB94-92D3-354A-92EF-E54FC2C59DA1}" destId="{A9905484-B13E-BA46-8C31-85EC6AEB5EDE}" srcOrd="11" destOrd="0" presId="urn:microsoft.com/office/officeart/2005/8/layout/radial1"/>
    <dgm:cxn modelId="{D05A0D56-5C36-CC43-9CC5-1CAA660DAED7}" type="presParOf" srcId="{A9905484-B13E-BA46-8C31-85EC6AEB5EDE}" destId="{FC133723-2123-DF4F-BFBC-47D216F6693C}" srcOrd="0" destOrd="0" presId="urn:microsoft.com/office/officeart/2005/8/layout/radial1"/>
    <dgm:cxn modelId="{8DA24340-F5C7-BB41-9F02-086916FEBBCA}" type="presParOf" srcId="{A2DECB94-92D3-354A-92EF-E54FC2C59DA1}" destId="{4AF12A19-81DA-5D49-853D-2CEF4AE0A672}" srcOrd="12" destOrd="0" presId="urn:microsoft.com/office/officeart/2005/8/layout/radial1"/>
    <dgm:cxn modelId="{9CA2DC0C-4F93-224A-83E2-214C8409EB26}" type="presParOf" srcId="{A2DECB94-92D3-354A-92EF-E54FC2C59DA1}" destId="{AFACF607-E96F-074B-B78A-3DE09F03A32F}" srcOrd="13" destOrd="0" presId="urn:microsoft.com/office/officeart/2005/8/layout/radial1"/>
    <dgm:cxn modelId="{3B38CC44-4258-1F41-9016-9B009DEB009B}" type="presParOf" srcId="{AFACF607-E96F-074B-B78A-3DE09F03A32F}" destId="{CC72FD58-B8FE-EF45-B224-A5CC2D16E942}" srcOrd="0" destOrd="0" presId="urn:microsoft.com/office/officeart/2005/8/layout/radial1"/>
    <dgm:cxn modelId="{23B2055A-CF07-E743-AFFE-E6E268614447}" type="presParOf" srcId="{A2DECB94-92D3-354A-92EF-E54FC2C59DA1}" destId="{E568D948-D2C6-A644-91B6-94420D9B0F44}" srcOrd="14" destOrd="0" presId="urn:microsoft.com/office/officeart/2005/8/layout/radial1"/>
    <dgm:cxn modelId="{804E32E8-0B59-7D4C-97D3-5B55425683CF}" type="presParOf" srcId="{A2DECB94-92D3-354A-92EF-E54FC2C59DA1}" destId="{9A478C62-790B-1A45-BFA8-2DBF42263C6E}" srcOrd="15" destOrd="0" presId="urn:microsoft.com/office/officeart/2005/8/layout/radial1"/>
    <dgm:cxn modelId="{4685FB84-1E22-B642-9E0F-85DACB42A94E}" type="presParOf" srcId="{9A478C62-790B-1A45-BFA8-2DBF42263C6E}" destId="{53A62079-0F59-6842-8CAB-F81D8FD631F6}" srcOrd="0" destOrd="0" presId="urn:microsoft.com/office/officeart/2005/8/layout/radial1"/>
    <dgm:cxn modelId="{A90B94E0-325A-8B4E-A107-3C58872B328D}" type="presParOf" srcId="{A2DECB94-92D3-354A-92EF-E54FC2C59DA1}" destId="{9B4B360B-4FFA-914F-B210-3CC03E01506C}" srcOrd="16" destOrd="0" presId="urn:microsoft.com/office/officeart/2005/8/layout/radial1"/>
    <dgm:cxn modelId="{2DE7D476-667B-D047-9461-3ECEA5EC8D1D}" type="presParOf" srcId="{A2DECB94-92D3-354A-92EF-E54FC2C59DA1}" destId="{634CBFEA-0A7D-4249-9864-0C07EC3D220F}" srcOrd="17" destOrd="0" presId="urn:microsoft.com/office/officeart/2005/8/layout/radial1"/>
    <dgm:cxn modelId="{73A28888-B792-2D4E-A7C8-DFD2DA07EA5A}" type="presParOf" srcId="{634CBFEA-0A7D-4249-9864-0C07EC3D220F}" destId="{049DBA29-8F5C-7E4A-BEAA-2A12E32B7F34}" srcOrd="0" destOrd="0" presId="urn:microsoft.com/office/officeart/2005/8/layout/radial1"/>
    <dgm:cxn modelId="{09EF7011-5375-1C4D-992C-323BF9641E3A}" type="presParOf" srcId="{A2DECB94-92D3-354A-92EF-E54FC2C59DA1}" destId="{8643085C-6AE9-8047-983F-065A0DFAE7DE}" srcOrd="18" destOrd="0" presId="urn:microsoft.com/office/officeart/2005/8/layout/radial1"/>
    <dgm:cxn modelId="{686A0E1B-8035-594A-B02B-BC900F714C27}" type="presParOf" srcId="{A2DECB94-92D3-354A-92EF-E54FC2C59DA1}" destId="{0AD0753D-8F8A-1246-9AD6-B06B0AAA150E}" srcOrd="19" destOrd="0" presId="urn:microsoft.com/office/officeart/2005/8/layout/radial1"/>
    <dgm:cxn modelId="{E717A33F-AF06-AE4F-9609-E220E6A139E5}" type="presParOf" srcId="{0AD0753D-8F8A-1246-9AD6-B06B0AAA150E}" destId="{FF4BC59D-7586-FF49-92FE-6B7F9D44900A}" srcOrd="0" destOrd="0" presId="urn:microsoft.com/office/officeart/2005/8/layout/radial1"/>
    <dgm:cxn modelId="{7D1ACB3A-D107-9B43-BE99-E9A19DAEAC46}" type="presParOf" srcId="{A2DECB94-92D3-354A-92EF-E54FC2C59DA1}" destId="{5EDB24E7-81B1-A344-B056-CBC7E8D542E8}" srcOrd="20"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0FAFD9D9-6559-3E40-9C0B-8842759B12FE}" type="doc">
      <dgm:prSet loTypeId="urn:microsoft.com/office/officeart/2008/layout/VerticalCurvedList" loCatId="" qsTypeId="urn:microsoft.com/office/officeart/2005/8/quickstyle/3d3" qsCatId="3D" csTypeId="urn:microsoft.com/office/officeart/2005/8/colors/colorful2" csCatId="colorful" phldr="1"/>
      <dgm:spPr/>
      <dgm:t>
        <a:bodyPr/>
        <a:lstStyle/>
        <a:p>
          <a:endParaRPr lang="en-US"/>
        </a:p>
      </dgm:t>
    </dgm:pt>
    <dgm:pt modelId="{357AD013-3383-4940-A777-2622345A5949}">
      <dgm:prSet phldrT="[Text]"/>
      <dgm:spPr/>
      <dgm:t>
        <a:bodyPr/>
        <a:lstStyle/>
        <a:p>
          <a:pPr rtl="0"/>
          <a:r>
            <a:rPr lang="en-US" b="1" dirty="0"/>
            <a:t>Ability-First Language </a:t>
          </a:r>
          <a:r>
            <a:rPr lang="en-US" b="1" dirty="0">
              <a:sym typeface="Wingdings" pitchFamily="2" charset="2"/>
            </a:rPr>
            <a:t> Disclose Functional Need</a:t>
          </a:r>
          <a:endParaRPr lang="en-US" b="1" dirty="0"/>
        </a:p>
      </dgm:t>
    </dgm:pt>
    <dgm:pt modelId="{616C9AE7-608F-4643-9A64-C6409A72309A}" type="parTrans" cxnId="{99E64369-6AED-9345-B55A-D8CF422419BC}">
      <dgm:prSet/>
      <dgm:spPr/>
      <dgm:t>
        <a:bodyPr/>
        <a:lstStyle/>
        <a:p>
          <a:endParaRPr lang="en-US" b="1">
            <a:solidFill>
              <a:schemeClr val="tx1"/>
            </a:solidFill>
          </a:endParaRPr>
        </a:p>
      </dgm:t>
    </dgm:pt>
    <dgm:pt modelId="{F0FBD9BF-6A17-FE4C-97BA-5F61B0E96F38}" type="sibTrans" cxnId="{99E64369-6AED-9345-B55A-D8CF422419BC}">
      <dgm:prSet/>
      <dgm:spPr/>
      <dgm:t>
        <a:bodyPr/>
        <a:lstStyle/>
        <a:p>
          <a:endParaRPr lang="en-US" b="1">
            <a:solidFill>
              <a:schemeClr val="tx1"/>
            </a:solidFill>
          </a:endParaRPr>
        </a:p>
      </dgm:t>
    </dgm:pt>
    <dgm:pt modelId="{6C978794-0946-E44A-8CA2-CFB5603433F3}">
      <dgm:prSet phldrT="[Text]"/>
      <dgm:spPr/>
      <dgm:t>
        <a:bodyPr/>
        <a:lstStyle/>
        <a:p>
          <a:pPr rtl="0"/>
          <a:r>
            <a:rPr lang="en-US" b="1"/>
            <a:t>Disclosing when necessary is not lying</a:t>
          </a:r>
          <a:endParaRPr lang="en-US" b="1" dirty="0"/>
        </a:p>
      </dgm:t>
    </dgm:pt>
    <dgm:pt modelId="{C70F3DF2-E3BB-1C48-9DFD-BA27D650B9E0}" type="parTrans" cxnId="{9C0D1551-0F69-C541-BAFC-150E622F8944}">
      <dgm:prSet/>
      <dgm:spPr/>
      <dgm:t>
        <a:bodyPr/>
        <a:lstStyle/>
        <a:p>
          <a:endParaRPr lang="en-US" b="1">
            <a:solidFill>
              <a:schemeClr val="tx1"/>
            </a:solidFill>
          </a:endParaRPr>
        </a:p>
      </dgm:t>
    </dgm:pt>
    <dgm:pt modelId="{62291210-7889-CE4C-BC44-944715DEE08E}" type="sibTrans" cxnId="{9C0D1551-0F69-C541-BAFC-150E622F8944}">
      <dgm:prSet/>
      <dgm:spPr/>
      <dgm:t>
        <a:bodyPr/>
        <a:lstStyle/>
        <a:p>
          <a:endParaRPr lang="en-US" b="1">
            <a:solidFill>
              <a:schemeClr val="tx1"/>
            </a:solidFill>
          </a:endParaRPr>
        </a:p>
      </dgm:t>
    </dgm:pt>
    <dgm:pt modelId="{FC9F6F91-3D7B-2D4E-9873-A430C70631E3}">
      <dgm:prSet phldrT="[Text]"/>
      <dgm:spPr/>
      <dgm:t>
        <a:bodyPr/>
        <a:lstStyle/>
        <a:p>
          <a:pPr rtl="0"/>
          <a:r>
            <a:rPr lang="en-US" b="1"/>
            <a:t>Disclosure is not controlling the conversation</a:t>
          </a:r>
          <a:endParaRPr lang="en-US" b="1" dirty="0"/>
        </a:p>
      </dgm:t>
    </dgm:pt>
    <dgm:pt modelId="{055CCB05-CE49-DD47-B2EC-C8FB8FB7F177}" type="parTrans" cxnId="{9C80BDA0-05AC-6049-92D6-4DF119E581BE}">
      <dgm:prSet/>
      <dgm:spPr/>
      <dgm:t>
        <a:bodyPr/>
        <a:lstStyle/>
        <a:p>
          <a:endParaRPr lang="en-US" b="1">
            <a:solidFill>
              <a:schemeClr val="tx1"/>
            </a:solidFill>
          </a:endParaRPr>
        </a:p>
      </dgm:t>
    </dgm:pt>
    <dgm:pt modelId="{19B3B5CB-5E6E-8348-BBA5-7756E0DC7250}" type="sibTrans" cxnId="{9C80BDA0-05AC-6049-92D6-4DF119E581BE}">
      <dgm:prSet/>
      <dgm:spPr/>
      <dgm:t>
        <a:bodyPr/>
        <a:lstStyle/>
        <a:p>
          <a:endParaRPr lang="en-US" b="1">
            <a:solidFill>
              <a:schemeClr val="tx1"/>
            </a:solidFill>
          </a:endParaRPr>
        </a:p>
      </dgm:t>
    </dgm:pt>
    <dgm:pt modelId="{1A05B48E-915A-184B-A7D0-7B76565B4C9D}">
      <dgm:prSet phldrT="[Text]"/>
      <dgm:spPr/>
      <dgm:t>
        <a:bodyPr/>
        <a:lstStyle/>
        <a:p>
          <a:pPr rtl="0"/>
          <a:r>
            <a:rPr lang="en-US" b="1"/>
            <a:t>Read the Room</a:t>
          </a:r>
          <a:endParaRPr lang="en-US" b="1" dirty="0"/>
        </a:p>
      </dgm:t>
    </dgm:pt>
    <dgm:pt modelId="{90DAB949-6080-7049-8F85-4EE4233651C3}" type="parTrans" cxnId="{31C84A72-C969-6C4D-A73B-2691F8136FEA}">
      <dgm:prSet/>
      <dgm:spPr/>
      <dgm:t>
        <a:bodyPr/>
        <a:lstStyle/>
        <a:p>
          <a:endParaRPr lang="en-US" b="1">
            <a:solidFill>
              <a:schemeClr val="tx1"/>
            </a:solidFill>
          </a:endParaRPr>
        </a:p>
      </dgm:t>
    </dgm:pt>
    <dgm:pt modelId="{34910686-D655-5449-A7BE-5B95B0224E9A}" type="sibTrans" cxnId="{31C84A72-C969-6C4D-A73B-2691F8136FEA}">
      <dgm:prSet/>
      <dgm:spPr/>
      <dgm:t>
        <a:bodyPr/>
        <a:lstStyle/>
        <a:p>
          <a:endParaRPr lang="en-US" b="1">
            <a:solidFill>
              <a:schemeClr val="tx1"/>
            </a:solidFill>
          </a:endParaRPr>
        </a:p>
      </dgm:t>
    </dgm:pt>
    <dgm:pt modelId="{C219F900-061F-0649-AE54-B7FFA091DC82}">
      <dgm:prSet phldrT="[Text]"/>
      <dgm:spPr/>
      <dgm:t>
        <a:bodyPr/>
        <a:lstStyle/>
        <a:p>
          <a:pPr rtl="0"/>
          <a:r>
            <a:rPr lang="en-US" b="1"/>
            <a:t>Understand the Meiorin Test</a:t>
          </a:r>
          <a:endParaRPr lang="en-US" b="1" dirty="0"/>
        </a:p>
      </dgm:t>
    </dgm:pt>
    <dgm:pt modelId="{454A7A47-4F22-6644-BF82-FFAE99B6928C}" type="parTrans" cxnId="{CA0DF5B9-CD49-314C-8135-24342A01FC5C}">
      <dgm:prSet/>
      <dgm:spPr/>
      <dgm:t>
        <a:bodyPr/>
        <a:lstStyle/>
        <a:p>
          <a:endParaRPr lang="en-US"/>
        </a:p>
      </dgm:t>
    </dgm:pt>
    <dgm:pt modelId="{1B5C90E6-FC91-1E49-ADB0-4F43A07F5EE6}" type="sibTrans" cxnId="{CA0DF5B9-CD49-314C-8135-24342A01FC5C}">
      <dgm:prSet/>
      <dgm:spPr/>
      <dgm:t>
        <a:bodyPr/>
        <a:lstStyle/>
        <a:p>
          <a:endParaRPr lang="en-US"/>
        </a:p>
      </dgm:t>
    </dgm:pt>
    <dgm:pt modelId="{D11B9EC7-4E62-344F-9CE2-47CAA8AB3576}" type="pres">
      <dgm:prSet presAssocID="{0FAFD9D9-6559-3E40-9C0B-8842759B12FE}" presName="Name0" presStyleCnt="0">
        <dgm:presLayoutVars>
          <dgm:chMax val="7"/>
          <dgm:chPref val="7"/>
          <dgm:dir/>
        </dgm:presLayoutVars>
      </dgm:prSet>
      <dgm:spPr/>
    </dgm:pt>
    <dgm:pt modelId="{12D224C3-9B1A-BE48-B334-84F053262B54}" type="pres">
      <dgm:prSet presAssocID="{0FAFD9D9-6559-3E40-9C0B-8842759B12FE}" presName="Name1" presStyleCnt="0"/>
      <dgm:spPr/>
    </dgm:pt>
    <dgm:pt modelId="{1EF77A80-D815-9244-B836-4578A56F6E71}" type="pres">
      <dgm:prSet presAssocID="{0FAFD9D9-6559-3E40-9C0B-8842759B12FE}" presName="cycle" presStyleCnt="0"/>
      <dgm:spPr/>
    </dgm:pt>
    <dgm:pt modelId="{C9008D9F-F985-FE4D-83BF-9FE4ABDB4E2F}" type="pres">
      <dgm:prSet presAssocID="{0FAFD9D9-6559-3E40-9C0B-8842759B12FE}" presName="srcNode" presStyleLbl="node1" presStyleIdx="0" presStyleCnt="5"/>
      <dgm:spPr/>
    </dgm:pt>
    <dgm:pt modelId="{C12BB2C2-900B-144F-AFFF-F3FBFE2D6114}" type="pres">
      <dgm:prSet presAssocID="{0FAFD9D9-6559-3E40-9C0B-8842759B12FE}" presName="conn" presStyleLbl="parChTrans1D2" presStyleIdx="0" presStyleCnt="1"/>
      <dgm:spPr/>
    </dgm:pt>
    <dgm:pt modelId="{81A94F77-3AD2-6547-AA8E-601AB45BD0D9}" type="pres">
      <dgm:prSet presAssocID="{0FAFD9D9-6559-3E40-9C0B-8842759B12FE}" presName="extraNode" presStyleLbl="node1" presStyleIdx="0" presStyleCnt="5"/>
      <dgm:spPr/>
    </dgm:pt>
    <dgm:pt modelId="{6BF1D1B3-F2DA-7A46-9471-82D8404FD56B}" type="pres">
      <dgm:prSet presAssocID="{0FAFD9D9-6559-3E40-9C0B-8842759B12FE}" presName="dstNode" presStyleLbl="node1" presStyleIdx="0" presStyleCnt="5"/>
      <dgm:spPr/>
    </dgm:pt>
    <dgm:pt modelId="{F4CA9196-218E-2B4D-86EA-D777D091E8C3}" type="pres">
      <dgm:prSet presAssocID="{357AD013-3383-4940-A777-2622345A5949}" presName="text_1" presStyleLbl="node1" presStyleIdx="0" presStyleCnt="5">
        <dgm:presLayoutVars>
          <dgm:bulletEnabled val="1"/>
        </dgm:presLayoutVars>
      </dgm:prSet>
      <dgm:spPr/>
    </dgm:pt>
    <dgm:pt modelId="{CC93B223-9A83-EC4B-8502-F8FB5A360308}" type="pres">
      <dgm:prSet presAssocID="{357AD013-3383-4940-A777-2622345A5949}" presName="accent_1" presStyleCnt="0"/>
      <dgm:spPr/>
    </dgm:pt>
    <dgm:pt modelId="{D336D290-B2D4-774A-8B27-FAA9DB8181DA}" type="pres">
      <dgm:prSet presAssocID="{357AD013-3383-4940-A777-2622345A5949}" presName="accentRepeatNode" presStyleLbl="solidFgAcc1" presStyleIdx="0" presStyleCnt="5"/>
      <dgm:spPr/>
    </dgm:pt>
    <dgm:pt modelId="{13ABA194-8193-7044-B076-0F3018C034D2}" type="pres">
      <dgm:prSet presAssocID="{6C978794-0946-E44A-8CA2-CFB5603433F3}" presName="text_2" presStyleLbl="node1" presStyleIdx="1" presStyleCnt="5">
        <dgm:presLayoutVars>
          <dgm:bulletEnabled val="1"/>
        </dgm:presLayoutVars>
      </dgm:prSet>
      <dgm:spPr/>
    </dgm:pt>
    <dgm:pt modelId="{974CE50A-AE8A-964D-8433-B3288778CCA9}" type="pres">
      <dgm:prSet presAssocID="{6C978794-0946-E44A-8CA2-CFB5603433F3}" presName="accent_2" presStyleCnt="0"/>
      <dgm:spPr/>
    </dgm:pt>
    <dgm:pt modelId="{F2D776B6-DFAB-B641-8EC7-88F8F29BB405}" type="pres">
      <dgm:prSet presAssocID="{6C978794-0946-E44A-8CA2-CFB5603433F3}" presName="accentRepeatNode" presStyleLbl="solidFgAcc1" presStyleIdx="1" presStyleCnt="5"/>
      <dgm:spPr/>
    </dgm:pt>
    <dgm:pt modelId="{791AEB8F-370A-2846-A697-9EE9391E50CE}" type="pres">
      <dgm:prSet presAssocID="{FC9F6F91-3D7B-2D4E-9873-A430C70631E3}" presName="text_3" presStyleLbl="node1" presStyleIdx="2" presStyleCnt="5">
        <dgm:presLayoutVars>
          <dgm:bulletEnabled val="1"/>
        </dgm:presLayoutVars>
      </dgm:prSet>
      <dgm:spPr/>
    </dgm:pt>
    <dgm:pt modelId="{E1FDF951-909D-EA49-B883-4137C5004706}" type="pres">
      <dgm:prSet presAssocID="{FC9F6F91-3D7B-2D4E-9873-A430C70631E3}" presName="accent_3" presStyleCnt="0"/>
      <dgm:spPr/>
    </dgm:pt>
    <dgm:pt modelId="{9FEF296D-CA74-1E4D-83AD-B8EB58C3C90B}" type="pres">
      <dgm:prSet presAssocID="{FC9F6F91-3D7B-2D4E-9873-A430C70631E3}" presName="accentRepeatNode" presStyleLbl="solidFgAcc1" presStyleIdx="2" presStyleCnt="5"/>
      <dgm:spPr/>
    </dgm:pt>
    <dgm:pt modelId="{BDD12380-20E6-E049-BC09-BB3FBC59F3AE}" type="pres">
      <dgm:prSet presAssocID="{1A05B48E-915A-184B-A7D0-7B76565B4C9D}" presName="text_4" presStyleLbl="node1" presStyleIdx="3" presStyleCnt="5">
        <dgm:presLayoutVars>
          <dgm:bulletEnabled val="1"/>
        </dgm:presLayoutVars>
      </dgm:prSet>
      <dgm:spPr/>
    </dgm:pt>
    <dgm:pt modelId="{D480447D-274E-A143-B33F-B0C20FAF1E06}" type="pres">
      <dgm:prSet presAssocID="{1A05B48E-915A-184B-A7D0-7B76565B4C9D}" presName="accent_4" presStyleCnt="0"/>
      <dgm:spPr/>
    </dgm:pt>
    <dgm:pt modelId="{0D9B2084-73E9-304C-9FAD-F1D9039A5F2D}" type="pres">
      <dgm:prSet presAssocID="{1A05B48E-915A-184B-A7D0-7B76565B4C9D}" presName="accentRepeatNode" presStyleLbl="solidFgAcc1" presStyleIdx="3" presStyleCnt="5"/>
      <dgm:spPr/>
    </dgm:pt>
    <dgm:pt modelId="{F3AFAA90-D8F9-5044-BB02-909D043F6083}" type="pres">
      <dgm:prSet presAssocID="{C219F900-061F-0649-AE54-B7FFA091DC82}" presName="text_5" presStyleLbl="node1" presStyleIdx="4" presStyleCnt="5">
        <dgm:presLayoutVars>
          <dgm:bulletEnabled val="1"/>
        </dgm:presLayoutVars>
      </dgm:prSet>
      <dgm:spPr/>
    </dgm:pt>
    <dgm:pt modelId="{ACB43C30-2CC0-5244-B7C2-165E76F01732}" type="pres">
      <dgm:prSet presAssocID="{C219F900-061F-0649-AE54-B7FFA091DC82}" presName="accent_5" presStyleCnt="0"/>
      <dgm:spPr/>
    </dgm:pt>
    <dgm:pt modelId="{61882B1A-BCD9-B841-9A84-A3D741FA4425}" type="pres">
      <dgm:prSet presAssocID="{C219F900-061F-0649-AE54-B7FFA091DC82}" presName="accentRepeatNode" presStyleLbl="solidFgAcc1" presStyleIdx="4" presStyleCnt="5"/>
      <dgm:spPr/>
    </dgm:pt>
  </dgm:ptLst>
  <dgm:cxnLst>
    <dgm:cxn modelId="{9C0D1551-0F69-C541-BAFC-150E622F8944}" srcId="{0FAFD9D9-6559-3E40-9C0B-8842759B12FE}" destId="{6C978794-0946-E44A-8CA2-CFB5603433F3}" srcOrd="1" destOrd="0" parTransId="{C70F3DF2-E3BB-1C48-9DFD-BA27D650B9E0}" sibTransId="{62291210-7889-CE4C-BC44-944715DEE08E}"/>
    <dgm:cxn modelId="{6082B468-3A34-B34A-89B7-CE7968159B1C}" type="presOf" srcId="{0FAFD9D9-6559-3E40-9C0B-8842759B12FE}" destId="{D11B9EC7-4E62-344F-9CE2-47CAA8AB3576}" srcOrd="0" destOrd="0" presId="urn:microsoft.com/office/officeart/2008/layout/VerticalCurvedList"/>
    <dgm:cxn modelId="{99E64369-6AED-9345-B55A-D8CF422419BC}" srcId="{0FAFD9D9-6559-3E40-9C0B-8842759B12FE}" destId="{357AD013-3383-4940-A777-2622345A5949}" srcOrd="0" destOrd="0" parTransId="{616C9AE7-608F-4643-9A64-C6409A72309A}" sibTransId="{F0FBD9BF-6A17-FE4C-97BA-5F61B0E96F38}"/>
    <dgm:cxn modelId="{31C84A72-C969-6C4D-A73B-2691F8136FEA}" srcId="{0FAFD9D9-6559-3E40-9C0B-8842759B12FE}" destId="{1A05B48E-915A-184B-A7D0-7B76565B4C9D}" srcOrd="3" destOrd="0" parTransId="{90DAB949-6080-7049-8F85-4EE4233651C3}" sibTransId="{34910686-D655-5449-A7BE-5B95B0224E9A}"/>
    <dgm:cxn modelId="{9C80BDA0-05AC-6049-92D6-4DF119E581BE}" srcId="{0FAFD9D9-6559-3E40-9C0B-8842759B12FE}" destId="{FC9F6F91-3D7B-2D4E-9873-A430C70631E3}" srcOrd="2" destOrd="0" parTransId="{055CCB05-CE49-DD47-B2EC-C8FB8FB7F177}" sibTransId="{19B3B5CB-5E6E-8348-BBA5-7756E0DC7250}"/>
    <dgm:cxn modelId="{581C6DB3-9756-CB4F-BCBC-F52A48D721C0}" type="presOf" srcId="{C219F900-061F-0649-AE54-B7FFA091DC82}" destId="{F3AFAA90-D8F9-5044-BB02-909D043F6083}" srcOrd="0" destOrd="0" presId="urn:microsoft.com/office/officeart/2008/layout/VerticalCurvedList"/>
    <dgm:cxn modelId="{EDB69FB7-E3CA-014F-BF43-B3F13BA6179C}" type="presOf" srcId="{FC9F6F91-3D7B-2D4E-9873-A430C70631E3}" destId="{791AEB8F-370A-2846-A697-9EE9391E50CE}" srcOrd="0" destOrd="0" presId="urn:microsoft.com/office/officeart/2008/layout/VerticalCurvedList"/>
    <dgm:cxn modelId="{8268E5B8-1259-CD4C-AFDC-55D8C512298D}" type="presOf" srcId="{F0FBD9BF-6A17-FE4C-97BA-5F61B0E96F38}" destId="{C12BB2C2-900B-144F-AFFF-F3FBFE2D6114}" srcOrd="0" destOrd="0" presId="urn:microsoft.com/office/officeart/2008/layout/VerticalCurvedList"/>
    <dgm:cxn modelId="{3F27B2B9-751A-F742-8A05-8C0445ABCC02}" type="presOf" srcId="{6C978794-0946-E44A-8CA2-CFB5603433F3}" destId="{13ABA194-8193-7044-B076-0F3018C034D2}" srcOrd="0" destOrd="0" presId="urn:microsoft.com/office/officeart/2008/layout/VerticalCurvedList"/>
    <dgm:cxn modelId="{CA0DF5B9-CD49-314C-8135-24342A01FC5C}" srcId="{0FAFD9D9-6559-3E40-9C0B-8842759B12FE}" destId="{C219F900-061F-0649-AE54-B7FFA091DC82}" srcOrd="4" destOrd="0" parTransId="{454A7A47-4F22-6644-BF82-FFAE99B6928C}" sibTransId="{1B5C90E6-FC91-1E49-ADB0-4F43A07F5EE6}"/>
    <dgm:cxn modelId="{949FF3CF-8D2F-0843-9F13-4190B184B5BA}" type="presOf" srcId="{1A05B48E-915A-184B-A7D0-7B76565B4C9D}" destId="{BDD12380-20E6-E049-BC09-BB3FBC59F3AE}" srcOrd="0" destOrd="0" presId="urn:microsoft.com/office/officeart/2008/layout/VerticalCurvedList"/>
    <dgm:cxn modelId="{C3B28BD5-8D26-8144-95B0-C5D7A378B8D8}" type="presOf" srcId="{357AD013-3383-4940-A777-2622345A5949}" destId="{F4CA9196-218E-2B4D-86EA-D777D091E8C3}" srcOrd="0" destOrd="0" presId="urn:microsoft.com/office/officeart/2008/layout/VerticalCurvedList"/>
    <dgm:cxn modelId="{3A031837-7531-F443-8A21-50619B22A7FD}" type="presParOf" srcId="{D11B9EC7-4E62-344F-9CE2-47CAA8AB3576}" destId="{12D224C3-9B1A-BE48-B334-84F053262B54}" srcOrd="0" destOrd="0" presId="urn:microsoft.com/office/officeart/2008/layout/VerticalCurvedList"/>
    <dgm:cxn modelId="{C2FC3CC1-C587-5042-96BC-F4182C8DF0D4}" type="presParOf" srcId="{12D224C3-9B1A-BE48-B334-84F053262B54}" destId="{1EF77A80-D815-9244-B836-4578A56F6E71}" srcOrd="0" destOrd="0" presId="urn:microsoft.com/office/officeart/2008/layout/VerticalCurvedList"/>
    <dgm:cxn modelId="{2C24E2CE-55F1-D049-90C2-228944F2BADF}" type="presParOf" srcId="{1EF77A80-D815-9244-B836-4578A56F6E71}" destId="{C9008D9F-F985-FE4D-83BF-9FE4ABDB4E2F}" srcOrd="0" destOrd="0" presId="urn:microsoft.com/office/officeart/2008/layout/VerticalCurvedList"/>
    <dgm:cxn modelId="{BC5EA345-4204-6348-B2A0-5FBEC2BD7CB0}" type="presParOf" srcId="{1EF77A80-D815-9244-B836-4578A56F6E71}" destId="{C12BB2C2-900B-144F-AFFF-F3FBFE2D6114}" srcOrd="1" destOrd="0" presId="urn:microsoft.com/office/officeart/2008/layout/VerticalCurvedList"/>
    <dgm:cxn modelId="{0BEE6A57-E971-6D42-B1D7-1D0A8603457E}" type="presParOf" srcId="{1EF77A80-D815-9244-B836-4578A56F6E71}" destId="{81A94F77-3AD2-6547-AA8E-601AB45BD0D9}" srcOrd="2" destOrd="0" presId="urn:microsoft.com/office/officeart/2008/layout/VerticalCurvedList"/>
    <dgm:cxn modelId="{ADB7D0AC-7763-4D4A-AB72-E2EF66A5C08A}" type="presParOf" srcId="{1EF77A80-D815-9244-B836-4578A56F6E71}" destId="{6BF1D1B3-F2DA-7A46-9471-82D8404FD56B}" srcOrd="3" destOrd="0" presId="urn:microsoft.com/office/officeart/2008/layout/VerticalCurvedList"/>
    <dgm:cxn modelId="{1FDF22B2-48E2-1C45-A478-384FAC31A9EA}" type="presParOf" srcId="{12D224C3-9B1A-BE48-B334-84F053262B54}" destId="{F4CA9196-218E-2B4D-86EA-D777D091E8C3}" srcOrd="1" destOrd="0" presId="urn:microsoft.com/office/officeart/2008/layout/VerticalCurvedList"/>
    <dgm:cxn modelId="{0473F56E-CE13-EF48-ABA9-420E23EAABE7}" type="presParOf" srcId="{12D224C3-9B1A-BE48-B334-84F053262B54}" destId="{CC93B223-9A83-EC4B-8502-F8FB5A360308}" srcOrd="2" destOrd="0" presId="urn:microsoft.com/office/officeart/2008/layout/VerticalCurvedList"/>
    <dgm:cxn modelId="{1BC32BD6-C536-7D48-8B04-4A4F702BCCE8}" type="presParOf" srcId="{CC93B223-9A83-EC4B-8502-F8FB5A360308}" destId="{D336D290-B2D4-774A-8B27-FAA9DB8181DA}" srcOrd="0" destOrd="0" presId="urn:microsoft.com/office/officeart/2008/layout/VerticalCurvedList"/>
    <dgm:cxn modelId="{47B26699-8BD4-9E40-956C-B5FE46B45B32}" type="presParOf" srcId="{12D224C3-9B1A-BE48-B334-84F053262B54}" destId="{13ABA194-8193-7044-B076-0F3018C034D2}" srcOrd="3" destOrd="0" presId="urn:microsoft.com/office/officeart/2008/layout/VerticalCurvedList"/>
    <dgm:cxn modelId="{1041114C-287C-A84A-8222-66F2A8DD6CBC}" type="presParOf" srcId="{12D224C3-9B1A-BE48-B334-84F053262B54}" destId="{974CE50A-AE8A-964D-8433-B3288778CCA9}" srcOrd="4" destOrd="0" presId="urn:microsoft.com/office/officeart/2008/layout/VerticalCurvedList"/>
    <dgm:cxn modelId="{0FEC9784-4E7F-6E43-BB08-6AF23590097F}" type="presParOf" srcId="{974CE50A-AE8A-964D-8433-B3288778CCA9}" destId="{F2D776B6-DFAB-B641-8EC7-88F8F29BB405}" srcOrd="0" destOrd="0" presId="urn:microsoft.com/office/officeart/2008/layout/VerticalCurvedList"/>
    <dgm:cxn modelId="{8EEE20CC-73F8-3649-AC64-2CAAED3B20B6}" type="presParOf" srcId="{12D224C3-9B1A-BE48-B334-84F053262B54}" destId="{791AEB8F-370A-2846-A697-9EE9391E50CE}" srcOrd="5" destOrd="0" presId="urn:microsoft.com/office/officeart/2008/layout/VerticalCurvedList"/>
    <dgm:cxn modelId="{664AD67C-D605-E844-953A-360A77C66C9C}" type="presParOf" srcId="{12D224C3-9B1A-BE48-B334-84F053262B54}" destId="{E1FDF951-909D-EA49-B883-4137C5004706}" srcOrd="6" destOrd="0" presId="urn:microsoft.com/office/officeart/2008/layout/VerticalCurvedList"/>
    <dgm:cxn modelId="{67820FC8-A030-C940-9F01-26C462053319}" type="presParOf" srcId="{E1FDF951-909D-EA49-B883-4137C5004706}" destId="{9FEF296D-CA74-1E4D-83AD-B8EB58C3C90B}" srcOrd="0" destOrd="0" presId="urn:microsoft.com/office/officeart/2008/layout/VerticalCurvedList"/>
    <dgm:cxn modelId="{C9F0499D-BE38-5B40-85EB-70ABF128D73C}" type="presParOf" srcId="{12D224C3-9B1A-BE48-B334-84F053262B54}" destId="{BDD12380-20E6-E049-BC09-BB3FBC59F3AE}" srcOrd="7" destOrd="0" presId="urn:microsoft.com/office/officeart/2008/layout/VerticalCurvedList"/>
    <dgm:cxn modelId="{130D1E78-E2BA-F042-B74A-2973987B484E}" type="presParOf" srcId="{12D224C3-9B1A-BE48-B334-84F053262B54}" destId="{D480447D-274E-A143-B33F-B0C20FAF1E06}" srcOrd="8" destOrd="0" presId="urn:microsoft.com/office/officeart/2008/layout/VerticalCurvedList"/>
    <dgm:cxn modelId="{0E920052-8239-F34C-9A38-CF203E7E27EF}" type="presParOf" srcId="{D480447D-274E-A143-B33F-B0C20FAF1E06}" destId="{0D9B2084-73E9-304C-9FAD-F1D9039A5F2D}" srcOrd="0" destOrd="0" presId="urn:microsoft.com/office/officeart/2008/layout/VerticalCurvedList"/>
    <dgm:cxn modelId="{748F6826-6F47-E040-A5BC-328A52E89A51}" type="presParOf" srcId="{12D224C3-9B1A-BE48-B334-84F053262B54}" destId="{F3AFAA90-D8F9-5044-BB02-909D043F6083}" srcOrd="9" destOrd="0" presId="urn:microsoft.com/office/officeart/2008/layout/VerticalCurvedList"/>
    <dgm:cxn modelId="{6CF634FD-04D7-014C-97C9-8DD7FF84D66C}" type="presParOf" srcId="{12D224C3-9B1A-BE48-B334-84F053262B54}" destId="{ACB43C30-2CC0-5244-B7C2-165E76F01732}" srcOrd="10" destOrd="0" presId="urn:microsoft.com/office/officeart/2008/layout/VerticalCurvedList"/>
    <dgm:cxn modelId="{B07ED593-4EC3-2B4D-B292-94F80A0234B7}" type="presParOf" srcId="{ACB43C30-2CC0-5244-B7C2-165E76F01732}" destId="{61882B1A-BCD9-B841-9A84-A3D741FA4425}"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E06E48AC-8DA4-544B-B1CE-4BEB93F6B914}" type="doc">
      <dgm:prSet loTypeId="urn:microsoft.com/office/officeart/2005/8/layout/venn2" loCatId="" qsTypeId="urn:microsoft.com/office/officeart/2005/8/quickstyle/3d2" qsCatId="3D" csTypeId="urn:microsoft.com/office/officeart/2005/8/colors/colorful3" csCatId="colorful" phldr="1"/>
      <dgm:spPr/>
      <dgm:t>
        <a:bodyPr/>
        <a:lstStyle/>
        <a:p>
          <a:endParaRPr lang="en-US"/>
        </a:p>
      </dgm:t>
    </dgm:pt>
    <dgm:pt modelId="{CE6EB027-F5B2-C247-93B0-8D1E47622192}">
      <dgm:prSet phldrT="[Text]"/>
      <dgm:spPr/>
      <dgm:t>
        <a:bodyPr/>
        <a:lstStyle/>
        <a:p>
          <a:r>
            <a:rPr lang="en-US" b="1"/>
            <a:t>Anti-Ableist Workplace</a:t>
          </a:r>
          <a:endParaRPr lang="en-US" b="1" dirty="0"/>
        </a:p>
      </dgm:t>
    </dgm:pt>
    <dgm:pt modelId="{F76103F9-0FCC-894B-9FA6-B423A39D5061}" type="parTrans" cxnId="{3EBF6306-BCD6-3D43-8058-29277C8B6427}">
      <dgm:prSet/>
      <dgm:spPr/>
      <dgm:t>
        <a:bodyPr/>
        <a:lstStyle/>
        <a:p>
          <a:endParaRPr lang="en-US" b="1">
            <a:solidFill>
              <a:schemeClr val="tx1"/>
            </a:solidFill>
          </a:endParaRPr>
        </a:p>
      </dgm:t>
    </dgm:pt>
    <dgm:pt modelId="{E8CB60E3-7436-2B45-BC3B-23496E7773DF}" type="sibTrans" cxnId="{3EBF6306-BCD6-3D43-8058-29277C8B6427}">
      <dgm:prSet/>
      <dgm:spPr/>
      <dgm:t>
        <a:bodyPr/>
        <a:lstStyle/>
        <a:p>
          <a:endParaRPr lang="en-US" b="1">
            <a:solidFill>
              <a:schemeClr val="tx1"/>
            </a:solidFill>
          </a:endParaRPr>
        </a:p>
      </dgm:t>
    </dgm:pt>
    <dgm:pt modelId="{E5350BE8-4D4F-EC4A-91F2-B6AA8467CB35}">
      <dgm:prSet phldrT="[Text]"/>
      <dgm:spPr/>
      <dgm:t>
        <a:bodyPr/>
        <a:lstStyle/>
        <a:p>
          <a:r>
            <a:rPr lang="en-US" b="1"/>
            <a:t>Accessible by Design Workplace</a:t>
          </a:r>
          <a:endParaRPr lang="en-US" b="1" dirty="0"/>
        </a:p>
      </dgm:t>
    </dgm:pt>
    <dgm:pt modelId="{F78CC1BC-F71F-594B-82F0-6AA9C1954765}" type="parTrans" cxnId="{215A63A5-34BA-6F40-A6E2-C499E2B38664}">
      <dgm:prSet/>
      <dgm:spPr/>
      <dgm:t>
        <a:bodyPr/>
        <a:lstStyle/>
        <a:p>
          <a:endParaRPr lang="en-US" b="1">
            <a:solidFill>
              <a:schemeClr val="tx1"/>
            </a:solidFill>
          </a:endParaRPr>
        </a:p>
      </dgm:t>
    </dgm:pt>
    <dgm:pt modelId="{278322B1-7E66-F449-A573-C2FCC0915762}" type="sibTrans" cxnId="{215A63A5-34BA-6F40-A6E2-C499E2B38664}">
      <dgm:prSet/>
      <dgm:spPr/>
      <dgm:t>
        <a:bodyPr/>
        <a:lstStyle/>
        <a:p>
          <a:endParaRPr lang="en-US" b="1">
            <a:solidFill>
              <a:schemeClr val="tx1"/>
            </a:solidFill>
          </a:endParaRPr>
        </a:p>
      </dgm:t>
    </dgm:pt>
    <dgm:pt modelId="{C6DB58AF-997F-4E4B-8BAE-54786DFDD843}">
      <dgm:prSet phldrT="[Text]"/>
      <dgm:spPr/>
      <dgm:t>
        <a:bodyPr/>
        <a:lstStyle/>
        <a:p>
          <a:r>
            <a:rPr lang="en-US" b="1"/>
            <a:t>Accommodations @ Work</a:t>
          </a:r>
          <a:endParaRPr lang="en-US" b="1" dirty="0"/>
        </a:p>
      </dgm:t>
    </dgm:pt>
    <dgm:pt modelId="{C035C3E8-442B-F44D-83E7-D0DB947C0280}" type="parTrans" cxnId="{71273E75-37C5-BE4F-9A0A-6A98BDC54F29}">
      <dgm:prSet/>
      <dgm:spPr/>
      <dgm:t>
        <a:bodyPr/>
        <a:lstStyle/>
        <a:p>
          <a:endParaRPr lang="en-US" b="1">
            <a:solidFill>
              <a:schemeClr val="tx1"/>
            </a:solidFill>
          </a:endParaRPr>
        </a:p>
      </dgm:t>
    </dgm:pt>
    <dgm:pt modelId="{7FDE8A34-F092-7F46-A4D6-28EDA7F96710}" type="sibTrans" cxnId="{71273E75-37C5-BE4F-9A0A-6A98BDC54F29}">
      <dgm:prSet/>
      <dgm:spPr/>
      <dgm:t>
        <a:bodyPr/>
        <a:lstStyle/>
        <a:p>
          <a:endParaRPr lang="en-US" b="1">
            <a:solidFill>
              <a:schemeClr val="tx1"/>
            </a:solidFill>
          </a:endParaRPr>
        </a:p>
      </dgm:t>
    </dgm:pt>
    <dgm:pt modelId="{36AD1360-1AF7-EC42-AA75-28F2C658B9FB}" type="pres">
      <dgm:prSet presAssocID="{E06E48AC-8DA4-544B-B1CE-4BEB93F6B914}" presName="Name0" presStyleCnt="0">
        <dgm:presLayoutVars>
          <dgm:chMax val="7"/>
          <dgm:resizeHandles val="exact"/>
        </dgm:presLayoutVars>
      </dgm:prSet>
      <dgm:spPr/>
    </dgm:pt>
    <dgm:pt modelId="{CDBEE1AF-D81D-FF47-95AA-14AFAE5779BB}" type="pres">
      <dgm:prSet presAssocID="{E06E48AC-8DA4-544B-B1CE-4BEB93F6B914}" presName="comp1" presStyleCnt="0"/>
      <dgm:spPr/>
    </dgm:pt>
    <dgm:pt modelId="{204D93DF-0299-874D-A55A-A409F3AFE395}" type="pres">
      <dgm:prSet presAssocID="{E06E48AC-8DA4-544B-B1CE-4BEB93F6B914}" presName="circle1" presStyleLbl="node1" presStyleIdx="0" presStyleCnt="3"/>
      <dgm:spPr/>
    </dgm:pt>
    <dgm:pt modelId="{3FD93E7E-6443-7B4C-9A25-0C15C22980FB}" type="pres">
      <dgm:prSet presAssocID="{E06E48AC-8DA4-544B-B1CE-4BEB93F6B914}" presName="c1text" presStyleLbl="node1" presStyleIdx="0" presStyleCnt="3">
        <dgm:presLayoutVars>
          <dgm:bulletEnabled val="1"/>
        </dgm:presLayoutVars>
      </dgm:prSet>
      <dgm:spPr/>
    </dgm:pt>
    <dgm:pt modelId="{ADAC1299-A759-E24B-B3C5-EA891C386FB2}" type="pres">
      <dgm:prSet presAssocID="{E06E48AC-8DA4-544B-B1CE-4BEB93F6B914}" presName="comp2" presStyleCnt="0"/>
      <dgm:spPr/>
    </dgm:pt>
    <dgm:pt modelId="{AEF89AD7-39C8-184F-9572-B4734D832CFE}" type="pres">
      <dgm:prSet presAssocID="{E06E48AC-8DA4-544B-B1CE-4BEB93F6B914}" presName="circle2" presStyleLbl="node1" presStyleIdx="1" presStyleCnt="3"/>
      <dgm:spPr/>
    </dgm:pt>
    <dgm:pt modelId="{BDC9F3AE-5300-0944-A651-3D965C0ACC76}" type="pres">
      <dgm:prSet presAssocID="{E06E48AC-8DA4-544B-B1CE-4BEB93F6B914}" presName="c2text" presStyleLbl="node1" presStyleIdx="1" presStyleCnt="3">
        <dgm:presLayoutVars>
          <dgm:bulletEnabled val="1"/>
        </dgm:presLayoutVars>
      </dgm:prSet>
      <dgm:spPr/>
    </dgm:pt>
    <dgm:pt modelId="{165F9CEC-482C-1E4E-924E-34B499F0A1CC}" type="pres">
      <dgm:prSet presAssocID="{E06E48AC-8DA4-544B-B1CE-4BEB93F6B914}" presName="comp3" presStyleCnt="0"/>
      <dgm:spPr/>
    </dgm:pt>
    <dgm:pt modelId="{DE456AA8-9BC1-1440-85EE-359532D9D3F8}" type="pres">
      <dgm:prSet presAssocID="{E06E48AC-8DA4-544B-B1CE-4BEB93F6B914}" presName="circle3" presStyleLbl="node1" presStyleIdx="2" presStyleCnt="3"/>
      <dgm:spPr/>
    </dgm:pt>
    <dgm:pt modelId="{4FF2D7A3-D2E7-0D4F-9B08-A00B011E76A4}" type="pres">
      <dgm:prSet presAssocID="{E06E48AC-8DA4-544B-B1CE-4BEB93F6B914}" presName="c3text" presStyleLbl="node1" presStyleIdx="2" presStyleCnt="3">
        <dgm:presLayoutVars>
          <dgm:bulletEnabled val="1"/>
        </dgm:presLayoutVars>
      </dgm:prSet>
      <dgm:spPr/>
    </dgm:pt>
  </dgm:ptLst>
  <dgm:cxnLst>
    <dgm:cxn modelId="{AABB3E00-1A10-834F-8BEC-813857389D4C}" type="presOf" srcId="{E5350BE8-4D4F-EC4A-91F2-B6AA8467CB35}" destId="{AEF89AD7-39C8-184F-9572-B4734D832CFE}" srcOrd="0" destOrd="0" presId="urn:microsoft.com/office/officeart/2005/8/layout/venn2"/>
    <dgm:cxn modelId="{3EBF6306-BCD6-3D43-8058-29277C8B6427}" srcId="{E06E48AC-8DA4-544B-B1CE-4BEB93F6B914}" destId="{CE6EB027-F5B2-C247-93B0-8D1E47622192}" srcOrd="0" destOrd="0" parTransId="{F76103F9-0FCC-894B-9FA6-B423A39D5061}" sibTransId="{E8CB60E3-7436-2B45-BC3B-23496E7773DF}"/>
    <dgm:cxn modelId="{DABA0D48-B667-E64C-AE1C-99D12B467875}" type="presOf" srcId="{C6DB58AF-997F-4E4B-8BAE-54786DFDD843}" destId="{DE456AA8-9BC1-1440-85EE-359532D9D3F8}" srcOrd="0" destOrd="0" presId="urn:microsoft.com/office/officeart/2005/8/layout/venn2"/>
    <dgm:cxn modelId="{71273E75-37C5-BE4F-9A0A-6A98BDC54F29}" srcId="{E06E48AC-8DA4-544B-B1CE-4BEB93F6B914}" destId="{C6DB58AF-997F-4E4B-8BAE-54786DFDD843}" srcOrd="2" destOrd="0" parTransId="{C035C3E8-442B-F44D-83E7-D0DB947C0280}" sibTransId="{7FDE8A34-F092-7F46-A4D6-28EDA7F96710}"/>
    <dgm:cxn modelId="{215A63A5-34BA-6F40-A6E2-C499E2B38664}" srcId="{E06E48AC-8DA4-544B-B1CE-4BEB93F6B914}" destId="{E5350BE8-4D4F-EC4A-91F2-B6AA8467CB35}" srcOrd="1" destOrd="0" parTransId="{F78CC1BC-F71F-594B-82F0-6AA9C1954765}" sibTransId="{278322B1-7E66-F449-A573-C2FCC0915762}"/>
    <dgm:cxn modelId="{2B2137D6-F23E-1945-B827-2B1670790FDB}" type="presOf" srcId="{C6DB58AF-997F-4E4B-8BAE-54786DFDD843}" destId="{4FF2D7A3-D2E7-0D4F-9B08-A00B011E76A4}" srcOrd="1" destOrd="0" presId="urn:microsoft.com/office/officeart/2005/8/layout/venn2"/>
    <dgm:cxn modelId="{4F6C45D7-54C5-FB45-BACE-5471D1475367}" type="presOf" srcId="{E06E48AC-8DA4-544B-B1CE-4BEB93F6B914}" destId="{36AD1360-1AF7-EC42-AA75-28F2C658B9FB}" srcOrd="0" destOrd="0" presId="urn:microsoft.com/office/officeart/2005/8/layout/venn2"/>
    <dgm:cxn modelId="{E7110FE1-F38C-5C41-8C39-84D883DAD1C7}" type="presOf" srcId="{CE6EB027-F5B2-C247-93B0-8D1E47622192}" destId="{3FD93E7E-6443-7B4C-9A25-0C15C22980FB}" srcOrd="1" destOrd="0" presId="urn:microsoft.com/office/officeart/2005/8/layout/venn2"/>
    <dgm:cxn modelId="{27FA04F1-B90D-3147-8E1A-B25BEBD55EAF}" type="presOf" srcId="{E5350BE8-4D4F-EC4A-91F2-B6AA8467CB35}" destId="{BDC9F3AE-5300-0944-A651-3D965C0ACC76}" srcOrd="1" destOrd="0" presId="urn:microsoft.com/office/officeart/2005/8/layout/venn2"/>
    <dgm:cxn modelId="{7C90BCF7-7F2F-604F-B163-433E71A12896}" type="presOf" srcId="{CE6EB027-F5B2-C247-93B0-8D1E47622192}" destId="{204D93DF-0299-874D-A55A-A409F3AFE395}" srcOrd="0" destOrd="0" presId="urn:microsoft.com/office/officeart/2005/8/layout/venn2"/>
    <dgm:cxn modelId="{D04BF712-9827-C64E-BE7F-C29DB48612F0}" type="presParOf" srcId="{36AD1360-1AF7-EC42-AA75-28F2C658B9FB}" destId="{CDBEE1AF-D81D-FF47-95AA-14AFAE5779BB}" srcOrd="0" destOrd="0" presId="urn:microsoft.com/office/officeart/2005/8/layout/venn2"/>
    <dgm:cxn modelId="{F79B8E74-FE46-B045-B262-72D9B0A1B7F1}" type="presParOf" srcId="{CDBEE1AF-D81D-FF47-95AA-14AFAE5779BB}" destId="{204D93DF-0299-874D-A55A-A409F3AFE395}" srcOrd="0" destOrd="0" presId="urn:microsoft.com/office/officeart/2005/8/layout/venn2"/>
    <dgm:cxn modelId="{CB0F5746-E104-3348-8E5B-F4B8D13DA41A}" type="presParOf" srcId="{CDBEE1AF-D81D-FF47-95AA-14AFAE5779BB}" destId="{3FD93E7E-6443-7B4C-9A25-0C15C22980FB}" srcOrd="1" destOrd="0" presId="urn:microsoft.com/office/officeart/2005/8/layout/venn2"/>
    <dgm:cxn modelId="{7DB9B3A0-0735-3544-B31E-3DD2E66FC296}" type="presParOf" srcId="{36AD1360-1AF7-EC42-AA75-28F2C658B9FB}" destId="{ADAC1299-A759-E24B-B3C5-EA891C386FB2}" srcOrd="1" destOrd="0" presId="urn:microsoft.com/office/officeart/2005/8/layout/venn2"/>
    <dgm:cxn modelId="{11E1C989-49B8-144A-A843-14722CDC8CB9}" type="presParOf" srcId="{ADAC1299-A759-E24B-B3C5-EA891C386FB2}" destId="{AEF89AD7-39C8-184F-9572-B4734D832CFE}" srcOrd="0" destOrd="0" presId="urn:microsoft.com/office/officeart/2005/8/layout/venn2"/>
    <dgm:cxn modelId="{00F3A076-4AD4-3C41-BD5F-23986C15D716}" type="presParOf" srcId="{ADAC1299-A759-E24B-B3C5-EA891C386FB2}" destId="{BDC9F3AE-5300-0944-A651-3D965C0ACC76}" srcOrd="1" destOrd="0" presId="urn:microsoft.com/office/officeart/2005/8/layout/venn2"/>
    <dgm:cxn modelId="{4FE41DF9-0F94-2E4F-9A20-9655F0B6BFEA}" type="presParOf" srcId="{36AD1360-1AF7-EC42-AA75-28F2C658B9FB}" destId="{165F9CEC-482C-1E4E-924E-34B499F0A1CC}" srcOrd="2" destOrd="0" presId="urn:microsoft.com/office/officeart/2005/8/layout/venn2"/>
    <dgm:cxn modelId="{07AD524A-E622-C444-BA67-8E3889BEE86A}" type="presParOf" srcId="{165F9CEC-482C-1E4E-924E-34B499F0A1CC}" destId="{DE456AA8-9BC1-1440-85EE-359532D9D3F8}" srcOrd="0" destOrd="0" presId="urn:microsoft.com/office/officeart/2005/8/layout/venn2"/>
    <dgm:cxn modelId="{2D229BCF-4929-5148-87C2-8EA0C4A8E9FB}" type="presParOf" srcId="{165F9CEC-482C-1E4E-924E-34B499F0A1CC}" destId="{4FF2D7A3-D2E7-0D4F-9B08-A00B011E76A4}" srcOrd="1" destOrd="0" presId="urn:microsoft.com/office/officeart/2005/8/layout/ven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1A4E860-821F-7B4D-88D4-946A5B1F7E0B}" type="doc">
      <dgm:prSet loTypeId="urn:microsoft.com/office/officeart/2005/8/layout/process1" loCatId="" qsTypeId="urn:microsoft.com/office/officeart/2005/8/quickstyle/3d2" qsCatId="3D" csTypeId="urn:microsoft.com/office/officeart/2005/8/colors/colorful4" csCatId="colorful" phldr="1"/>
      <dgm:spPr/>
    </dgm:pt>
    <dgm:pt modelId="{6934554F-EF91-AA49-B4B1-C88E972CBE09}">
      <dgm:prSet phldrT="[Text]"/>
      <dgm:spPr/>
      <dgm:t>
        <a:bodyPr/>
        <a:lstStyle/>
        <a:p>
          <a:pPr rtl="0"/>
          <a:r>
            <a:rPr lang="en-US" b="1"/>
            <a:t>Duty to Inform (worker/applicant)</a:t>
          </a:r>
          <a:endParaRPr lang="en-US" b="1" dirty="0"/>
        </a:p>
      </dgm:t>
    </dgm:pt>
    <dgm:pt modelId="{B6933E24-58D0-0D47-A97A-E62813D96735}" type="parTrans" cxnId="{6EBD0540-2A3B-F444-8446-8F35CEA72C48}">
      <dgm:prSet/>
      <dgm:spPr/>
      <dgm:t>
        <a:bodyPr/>
        <a:lstStyle/>
        <a:p>
          <a:endParaRPr lang="en-US" b="1">
            <a:solidFill>
              <a:schemeClr val="tx1"/>
            </a:solidFill>
          </a:endParaRPr>
        </a:p>
      </dgm:t>
    </dgm:pt>
    <dgm:pt modelId="{489B2D82-296B-1B42-8F39-4B67D537EA3C}" type="sibTrans" cxnId="{6EBD0540-2A3B-F444-8446-8F35CEA72C48}">
      <dgm:prSet/>
      <dgm:spPr/>
      <dgm:t>
        <a:bodyPr/>
        <a:lstStyle/>
        <a:p>
          <a:endParaRPr lang="en-US" b="1">
            <a:solidFill>
              <a:schemeClr val="tx1"/>
            </a:solidFill>
          </a:endParaRPr>
        </a:p>
      </dgm:t>
    </dgm:pt>
    <dgm:pt modelId="{2508C33B-D72A-2F46-8EC9-8528045B27F8}">
      <dgm:prSet phldrT="[Text]"/>
      <dgm:spPr/>
      <dgm:t>
        <a:bodyPr/>
        <a:lstStyle/>
        <a:p>
          <a:pPr rtl="0"/>
          <a:r>
            <a:rPr lang="en-US" b="1"/>
            <a:t>Duty to inquire (employer)</a:t>
          </a:r>
          <a:endParaRPr lang="en-US" b="1" dirty="0"/>
        </a:p>
      </dgm:t>
    </dgm:pt>
    <dgm:pt modelId="{924F5676-425F-1244-856B-FDC9E217FA06}" type="parTrans" cxnId="{D804B47D-91A1-B74A-8885-E685E43AEF5D}">
      <dgm:prSet/>
      <dgm:spPr/>
      <dgm:t>
        <a:bodyPr/>
        <a:lstStyle/>
        <a:p>
          <a:endParaRPr lang="en-US" b="1">
            <a:solidFill>
              <a:schemeClr val="tx1"/>
            </a:solidFill>
          </a:endParaRPr>
        </a:p>
      </dgm:t>
    </dgm:pt>
    <dgm:pt modelId="{F61D5264-0CC6-C940-92E5-4816A7B3466B}" type="sibTrans" cxnId="{D804B47D-91A1-B74A-8885-E685E43AEF5D}">
      <dgm:prSet/>
      <dgm:spPr/>
      <dgm:t>
        <a:bodyPr/>
        <a:lstStyle/>
        <a:p>
          <a:endParaRPr lang="en-US" b="1">
            <a:solidFill>
              <a:schemeClr val="tx1"/>
            </a:solidFill>
          </a:endParaRPr>
        </a:p>
      </dgm:t>
    </dgm:pt>
    <dgm:pt modelId="{50A7D88B-B211-B343-967F-2FF65D07884C}">
      <dgm:prSet phldrT="[Text]"/>
      <dgm:spPr/>
      <dgm:t>
        <a:bodyPr/>
        <a:lstStyle/>
        <a:p>
          <a:pPr rtl="0"/>
          <a:r>
            <a:rPr lang="en-US" b="1"/>
            <a:t>Duty to accommodate (employer)</a:t>
          </a:r>
          <a:endParaRPr lang="en-US" b="1" dirty="0"/>
        </a:p>
      </dgm:t>
    </dgm:pt>
    <dgm:pt modelId="{70480004-BAA9-D845-B9C3-563D71393614}" type="parTrans" cxnId="{5B3D1D28-5036-4C41-887F-628F56F23F5D}">
      <dgm:prSet/>
      <dgm:spPr/>
      <dgm:t>
        <a:bodyPr/>
        <a:lstStyle/>
        <a:p>
          <a:endParaRPr lang="en-US" b="1">
            <a:solidFill>
              <a:schemeClr val="tx1"/>
            </a:solidFill>
          </a:endParaRPr>
        </a:p>
      </dgm:t>
    </dgm:pt>
    <dgm:pt modelId="{57A3B6B8-5441-0A4A-A0B7-6A67499CB7E2}" type="sibTrans" cxnId="{5B3D1D28-5036-4C41-887F-628F56F23F5D}">
      <dgm:prSet/>
      <dgm:spPr/>
      <dgm:t>
        <a:bodyPr/>
        <a:lstStyle/>
        <a:p>
          <a:endParaRPr lang="en-US" b="1">
            <a:solidFill>
              <a:schemeClr val="tx1"/>
            </a:solidFill>
          </a:endParaRPr>
        </a:p>
      </dgm:t>
    </dgm:pt>
    <dgm:pt modelId="{6FE6CCE4-2710-D848-834D-3473695AB7F7}" type="pres">
      <dgm:prSet presAssocID="{31A4E860-821F-7B4D-88D4-946A5B1F7E0B}" presName="Name0" presStyleCnt="0">
        <dgm:presLayoutVars>
          <dgm:dir/>
          <dgm:resizeHandles val="exact"/>
        </dgm:presLayoutVars>
      </dgm:prSet>
      <dgm:spPr/>
    </dgm:pt>
    <dgm:pt modelId="{457E080D-D8D4-0641-9731-E96B555DF656}" type="pres">
      <dgm:prSet presAssocID="{6934554F-EF91-AA49-B4B1-C88E972CBE09}" presName="node" presStyleLbl="node1" presStyleIdx="0" presStyleCnt="3">
        <dgm:presLayoutVars>
          <dgm:bulletEnabled val="1"/>
        </dgm:presLayoutVars>
      </dgm:prSet>
      <dgm:spPr/>
    </dgm:pt>
    <dgm:pt modelId="{B79C50BC-AF52-FE4D-9D03-7C8D5ACA9CB5}" type="pres">
      <dgm:prSet presAssocID="{489B2D82-296B-1B42-8F39-4B67D537EA3C}" presName="sibTrans" presStyleLbl="sibTrans2D1" presStyleIdx="0" presStyleCnt="2"/>
      <dgm:spPr/>
    </dgm:pt>
    <dgm:pt modelId="{FDA0497E-12AE-8B4A-B52C-95F032B26DA8}" type="pres">
      <dgm:prSet presAssocID="{489B2D82-296B-1B42-8F39-4B67D537EA3C}" presName="connectorText" presStyleLbl="sibTrans2D1" presStyleIdx="0" presStyleCnt="2"/>
      <dgm:spPr/>
    </dgm:pt>
    <dgm:pt modelId="{C0176FA2-53D4-324D-BBC1-F9700794E592}" type="pres">
      <dgm:prSet presAssocID="{2508C33B-D72A-2F46-8EC9-8528045B27F8}" presName="node" presStyleLbl="node1" presStyleIdx="1" presStyleCnt="3">
        <dgm:presLayoutVars>
          <dgm:bulletEnabled val="1"/>
        </dgm:presLayoutVars>
      </dgm:prSet>
      <dgm:spPr/>
    </dgm:pt>
    <dgm:pt modelId="{62ABEE2A-43E7-5A4A-B584-2D04423931A4}" type="pres">
      <dgm:prSet presAssocID="{F61D5264-0CC6-C940-92E5-4816A7B3466B}" presName="sibTrans" presStyleLbl="sibTrans2D1" presStyleIdx="1" presStyleCnt="2"/>
      <dgm:spPr/>
    </dgm:pt>
    <dgm:pt modelId="{87250939-C537-844C-8A9E-6C80A636877F}" type="pres">
      <dgm:prSet presAssocID="{F61D5264-0CC6-C940-92E5-4816A7B3466B}" presName="connectorText" presStyleLbl="sibTrans2D1" presStyleIdx="1" presStyleCnt="2"/>
      <dgm:spPr/>
    </dgm:pt>
    <dgm:pt modelId="{351F27DF-CAA9-7A40-B9B1-C7BF3531F955}" type="pres">
      <dgm:prSet presAssocID="{50A7D88B-B211-B343-967F-2FF65D07884C}" presName="node" presStyleLbl="node1" presStyleIdx="2" presStyleCnt="3">
        <dgm:presLayoutVars>
          <dgm:bulletEnabled val="1"/>
        </dgm:presLayoutVars>
      </dgm:prSet>
      <dgm:spPr/>
    </dgm:pt>
  </dgm:ptLst>
  <dgm:cxnLst>
    <dgm:cxn modelId="{C9646F15-7FA6-5941-90E3-52EB363A19B6}" type="presOf" srcId="{F61D5264-0CC6-C940-92E5-4816A7B3466B}" destId="{62ABEE2A-43E7-5A4A-B584-2D04423931A4}" srcOrd="0" destOrd="0" presId="urn:microsoft.com/office/officeart/2005/8/layout/process1"/>
    <dgm:cxn modelId="{5B3D1D28-5036-4C41-887F-628F56F23F5D}" srcId="{31A4E860-821F-7B4D-88D4-946A5B1F7E0B}" destId="{50A7D88B-B211-B343-967F-2FF65D07884C}" srcOrd="2" destOrd="0" parTransId="{70480004-BAA9-D845-B9C3-563D71393614}" sibTransId="{57A3B6B8-5441-0A4A-A0B7-6A67499CB7E2}"/>
    <dgm:cxn modelId="{ED2F122F-0A0A-6349-97E3-47DB8E6D70F7}" type="presOf" srcId="{F61D5264-0CC6-C940-92E5-4816A7B3466B}" destId="{87250939-C537-844C-8A9E-6C80A636877F}" srcOrd="1" destOrd="0" presId="urn:microsoft.com/office/officeart/2005/8/layout/process1"/>
    <dgm:cxn modelId="{DD1D8A31-EDE5-FE43-8770-0613C3C06BE9}" type="presOf" srcId="{6934554F-EF91-AA49-B4B1-C88E972CBE09}" destId="{457E080D-D8D4-0641-9731-E96B555DF656}" srcOrd="0" destOrd="0" presId="urn:microsoft.com/office/officeart/2005/8/layout/process1"/>
    <dgm:cxn modelId="{6EBD0540-2A3B-F444-8446-8F35CEA72C48}" srcId="{31A4E860-821F-7B4D-88D4-946A5B1F7E0B}" destId="{6934554F-EF91-AA49-B4B1-C88E972CBE09}" srcOrd="0" destOrd="0" parTransId="{B6933E24-58D0-0D47-A97A-E62813D96735}" sibTransId="{489B2D82-296B-1B42-8F39-4B67D537EA3C}"/>
    <dgm:cxn modelId="{548FB349-26CA-C04C-AE31-B3DA86F241A6}" type="presOf" srcId="{31A4E860-821F-7B4D-88D4-946A5B1F7E0B}" destId="{6FE6CCE4-2710-D848-834D-3473695AB7F7}" srcOrd="0" destOrd="0" presId="urn:microsoft.com/office/officeart/2005/8/layout/process1"/>
    <dgm:cxn modelId="{D804B47D-91A1-B74A-8885-E685E43AEF5D}" srcId="{31A4E860-821F-7B4D-88D4-946A5B1F7E0B}" destId="{2508C33B-D72A-2F46-8EC9-8528045B27F8}" srcOrd="1" destOrd="0" parTransId="{924F5676-425F-1244-856B-FDC9E217FA06}" sibTransId="{F61D5264-0CC6-C940-92E5-4816A7B3466B}"/>
    <dgm:cxn modelId="{5502B588-D36E-444C-8E72-1F1532138845}" type="presOf" srcId="{489B2D82-296B-1B42-8F39-4B67D537EA3C}" destId="{B79C50BC-AF52-FE4D-9D03-7C8D5ACA9CB5}" srcOrd="0" destOrd="0" presId="urn:microsoft.com/office/officeart/2005/8/layout/process1"/>
    <dgm:cxn modelId="{7C3925BE-B073-FA49-A7D4-BE7DB206DC7A}" type="presOf" srcId="{50A7D88B-B211-B343-967F-2FF65D07884C}" destId="{351F27DF-CAA9-7A40-B9B1-C7BF3531F955}" srcOrd="0" destOrd="0" presId="urn:microsoft.com/office/officeart/2005/8/layout/process1"/>
    <dgm:cxn modelId="{1E137AE0-8945-0B4F-8C2F-5ACDDC9203D9}" type="presOf" srcId="{489B2D82-296B-1B42-8F39-4B67D537EA3C}" destId="{FDA0497E-12AE-8B4A-B52C-95F032B26DA8}" srcOrd="1" destOrd="0" presId="urn:microsoft.com/office/officeart/2005/8/layout/process1"/>
    <dgm:cxn modelId="{A4E549F7-BBA2-9647-A7B3-A1949103E267}" type="presOf" srcId="{2508C33B-D72A-2F46-8EC9-8528045B27F8}" destId="{C0176FA2-53D4-324D-BBC1-F9700794E592}" srcOrd="0" destOrd="0" presId="urn:microsoft.com/office/officeart/2005/8/layout/process1"/>
    <dgm:cxn modelId="{BB0FFC0A-1DB1-B346-98D5-218C2739FA83}" type="presParOf" srcId="{6FE6CCE4-2710-D848-834D-3473695AB7F7}" destId="{457E080D-D8D4-0641-9731-E96B555DF656}" srcOrd="0" destOrd="0" presId="urn:microsoft.com/office/officeart/2005/8/layout/process1"/>
    <dgm:cxn modelId="{49B3E5AE-9B41-1F40-A64A-2527194D9924}" type="presParOf" srcId="{6FE6CCE4-2710-D848-834D-3473695AB7F7}" destId="{B79C50BC-AF52-FE4D-9D03-7C8D5ACA9CB5}" srcOrd="1" destOrd="0" presId="urn:microsoft.com/office/officeart/2005/8/layout/process1"/>
    <dgm:cxn modelId="{08C978C8-EAAD-D946-A134-40E15AE6A797}" type="presParOf" srcId="{B79C50BC-AF52-FE4D-9D03-7C8D5ACA9CB5}" destId="{FDA0497E-12AE-8B4A-B52C-95F032B26DA8}" srcOrd="0" destOrd="0" presId="urn:microsoft.com/office/officeart/2005/8/layout/process1"/>
    <dgm:cxn modelId="{AE5788B9-231A-3449-84F4-2F9BC6305985}" type="presParOf" srcId="{6FE6CCE4-2710-D848-834D-3473695AB7F7}" destId="{C0176FA2-53D4-324D-BBC1-F9700794E592}" srcOrd="2" destOrd="0" presId="urn:microsoft.com/office/officeart/2005/8/layout/process1"/>
    <dgm:cxn modelId="{6E615E63-D232-8148-85E5-B0527C2AD232}" type="presParOf" srcId="{6FE6CCE4-2710-D848-834D-3473695AB7F7}" destId="{62ABEE2A-43E7-5A4A-B584-2D04423931A4}" srcOrd="3" destOrd="0" presId="urn:microsoft.com/office/officeart/2005/8/layout/process1"/>
    <dgm:cxn modelId="{75FC9DE4-801E-3143-BA39-26608F94ACA9}" type="presParOf" srcId="{62ABEE2A-43E7-5A4A-B584-2D04423931A4}" destId="{87250939-C537-844C-8A9E-6C80A636877F}" srcOrd="0" destOrd="0" presId="urn:microsoft.com/office/officeart/2005/8/layout/process1"/>
    <dgm:cxn modelId="{199DC13B-8259-9A4A-8537-773F943EA3D1}" type="presParOf" srcId="{6FE6CCE4-2710-D848-834D-3473695AB7F7}" destId="{351F27DF-CAA9-7A40-B9B1-C7BF3531F955}"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A9C000A-22A8-D143-B0A9-6FCF1F87511F}" type="doc">
      <dgm:prSet loTypeId="urn:microsoft.com/office/officeart/2005/8/layout/pyramid2" loCatId="" qsTypeId="urn:microsoft.com/office/officeart/2005/8/quickstyle/simple1" qsCatId="simple" csTypeId="urn:microsoft.com/office/officeart/2005/8/colors/accent1_4" csCatId="accent1" phldr="1"/>
      <dgm:spPr/>
      <dgm:t>
        <a:bodyPr/>
        <a:lstStyle/>
        <a:p>
          <a:endParaRPr lang="en-US"/>
        </a:p>
      </dgm:t>
    </dgm:pt>
    <dgm:pt modelId="{0EEB5643-81B4-D74C-A728-4859A74936AF}">
      <dgm:prSet phldrT="[Text]"/>
      <dgm:spPr/>
      <dgm:t>
        <a:bodyPr/>
        <a:lstStyle/>
        <a:p>
          <a:r>
            <a:rPr lang="en-US" dirty="0"/>
            <a:t>What?</a:t>
          </a:r>
        </a:p>
      </dgm:t>
    </dgm:pt>
    <dgm:pt modelId="{C64B852A-5F33-0140-ACFA-B82B2D5F1424}" type="parTrans" cxnId="{C4C8020D-D529-B143-9826-A0497840C4DA}">
      <dgm:prSet/>
      <dgm:spPr/>
      <dgm:t>
        <a:bodyPr/>
        <a:lstStyle/>
        <a:p>
          <a:endParaRPr lang="en-US"/>
        </a:p>
      </dgm:t>
    </dgm:pt>
    <dgm:pt modelId="{5F369B22-1ED9-B147-9E67-E6B790214875}" type="sibTrans" cxnId="{C4C8020D-D529-B143-9826-A0497840C4DA}">
      <dgm:prSet/>
      <dgm:spPr/>
      <dgm:t>
        <a:bodyPr/>
        <a:lstStyle/>
        <a:p>
          <a:endParaRPr lang="en-US"/>
        </a:p>
      </dgm:t>
    </dgm:pt>
    <dgm:pt modelId="{AD2A97BE-1638-164B-9015-F374058A4CCE}">
      <dgm:prSet phldrT="[Text]"/>
      <dgm:spPr/>
      <dgm:t>
        <a:bodyPr/>
        <a:lstStyle/>
        <a:p>
          <a:r>
            <a:rPr lang="en-US" dirty="0"/>
            <a:t>How?</a:t>
          </a:r>
        </a:p>
      </dgm:t>
    </dgm:pt>
    <dgm:pt modelId="{504508E0-6663-8243-8463-CF0A18384F75}" type="parTrans" cxnId="{C837DD3E-F937-524F-BAC4-D9403A35406A}">
      <dgm:prSet/>
      <dgm:spPr/>
      <dgm:t>
        <a:bodyPr/>
        <a:lstStyle/>
        <a:p>
          <a:endParaRPr lang="en-US"/>
        </a:p>
      </dgm:t>
    </dgm:pt>
    <dgm:pt modelId="{0E7C4E90-EDFA-AC40-BB20-D4D76159A3AE}" type="sibTrans" cxnId="{C837DD3E-F937-524F-BAC4-D9403A35406A}">
      <dgm:prSet/>
      <dgm:spPr/>
      <dgm:t>
        <a:bodyPr/>
        <a:lstStyle/>
        <a:p>
          <a:endParaRPr lang="en-US"/>
        </a:p>
      </dgm:t>
    </dgm:pt>
    <dgm:pt modelId="{6C9EA054-15A7-5746-A497-59C4ECE3D25E}">
      <dgm:prSet phldrT="[Text]"/>
      <dgm:spPr/>
      <dgm:t>
        <a:bodyPr/>
        <a:lstStyle/>
        <a:p>
          <a:pPr rtl="0"/>
          <a:r>
            <a:rPr lang="en-US" dirty="0"/>
            <a:t>To whom?</a:t>
          </a:r>
        </a:p>
      </dgm:t>
    </dgm:pt>
    <dgm:pt modelId="{13CD9D00-F7BE-0F41-8305-E4857881FF3A}" type="parTrans" cxnId="{198B8ACC-D10F-B247-8D7F-BBDC353C5038}">
      <dgm:prSet/>
      <dgm:spPr/>
      <dgm:t>
        <a:bodyPr/>
        <a:lstStyle/>
        <a:p>
          <a:endParaRPr lang="en-US"/>
        </a:p>
      </dgm:t>
    </dgm:pt>
    <dgm:pt modelId="{669181DA-CA84-AD4D-A9D5-74003B4E1E39}" type="sibTrans" cxnId="{198B8ACC-D10F-B247-8D7F-BBDC353C5038}">
      <dgm:prSet/>
      <dgm:spPr/>
      <dgm:t>
        <a:bodyPr/>
        <a:lstStyle/>
        <a:p>
          <a:endParaRPr lang="en-US"/>
        </a:p>
      </dgm:t>
    </dgm:pt>
    <dgm:pt modelId="{584C3558-6038-8247-B5DE-DD5D86A76AF1}">
      <dgm:prSet phldrT="[Text]"/>
      <dgm:spPr/>
      <dgm:t>
        <a:bodyPr/>
        <a:lstStyle/>
        <a:p>
          <a:r>
            <a:rPr lang="en-US" dirty="0"/>
            <a:t>When?</a:t>
          </a:r>
        </a:p>
      </dgm:t>
    </dgm:pt>
    <dgm:pt modelId="{ED053055-A353-8140-A3F9-966C387573E8}" type="parTrans" cxnId="{B0E9707C-CC5D-3440-8D49-9F16B5739175}">
      <dgm:prSet/>
      <dgm:spPr/>
      <dgm:t>
        <a:bodyPr/>
        <a:lstStyle/>
        <a:p>
          <a:endParaRPr lang="en-US"/>
        </a:p>
      </dgm:t>
    </dgm:pt>
    <dgm:pt modelId="{E447F2C1-5D15-B946-AF3E-89C2B2D33EC7}" type="sibTrans" cxnId="{B0E9707C-CC5D-3440-8D49-9F16B5739175}">
      <dgm:prSet/>
      <dgm:spPr/>
      <dgm:t>
        <a:bodyPr/>
        <a:lstStyle/>
        <a:p>
          <a:endParaRPr lang="en-US"/>
        </a:p>
      </dgm:t>
    </dgm:pt>
    <dgm:pt modelId="{56D80654-B719-954C-A602-FCD419BD073F}" type="pres">
      <dgm:prSet presAssocID="{4A9C000A-22A8-D143-B0A9-6FCF1F87511F}" presName="compositeShape" presStyleCnt="0">
        <dgm:presLayoutVars>
          <dgm:dir/>
          <dgm:resizeHandles/>
        </dgm:presLayoutVars>
      </dgm:prSet>
      <dgm:spPr/>
    </dgm:pt>
    <dgm:pt modelId="{34AE3049-A455-CD48-85F2-128BC545E776}" type="pres">
      <dgm:prSet presAssocID="{4A9C000A-22A8-D143-B0A9-6FCF1F87511F}" presName="pyramid" presStyleLbl="node1" presStyleIdx="0" presStyleCnt="1"/>
      <dgm:spPr/>
    </dgm:pt>
    <dgm:pt modelId="{397E8C95-54BB-004B-8604-30FCA26EF85C}" type="pres">
      <dgm:prSet presAssocID="{4A9C000A-22A8-D143-B0A9-6FCF1F87511F}" presName="theList" presStyleCnt="0"/>
      <dgm:spPr/>
    </dgm:pt>
    <dgm:pt modelId="{E12DA082-5200-D74A-8C08-C228CE0BA2B4}" type="pres">
      <dgm:prSet presAssocID="{0EEB5643-81B4-D74C-A728-4859A74936AF}" presName="aNode" presStyleLbl="fgAcc1" presStyleIdx="0" presStyleCnt="4">
        <dgm:presLayoutVars>
          <dgm:bulletEnabled val="1"/>
        </dgm:presLayoutVars>
      </dgm:prSet>
      <dgm:spPr/>
    </dgm:pt>
    <dgm:pt modelId="{736026B0-6972-984E-AC96-5E0A5CA84B95}" type="pres">
      <dgm:prSet presAssocID="{0EEB5643-81B4-D74C-A728-4859A74936AF}" presName="aSpace" presStyleCnt="0"/>
      <dgm:spPr/>
    </dgm:pt>
    <dgm:pt modelId="{98FDE3EF-650A-2A4E-80D8-FC33FDBFF09D}" type="pres">
      <dgm:prSet presAssocID="{584C3558-6038-8247-B5DE-DD5D86A76AF1}" presName="aNode" presStyleLbl="fgAcc1" presStyleIdx="1" presStyleCnt="4">
        <dgm:presLayoutVars>
          <dgm:bulletEnabled val="1"/>
        </dgm:presLayoutVars>
      </dgm:prSet>
      <dgm:spPr/>
    </dgm:pt>
    <dgm:pt modelId="{DED626D2-AF31-1A4B-B2F6-92C5340AF296}" type="pres">
      <dgm:prSet presAssocID="{584C3558-6038-8247-B5DE-DD5D86A76AF1}" presName="aSpace" presStyleCnt="0"/>
      <dgm:spPr/>
    </dgm:pt>
    <dgm:pt modelId="{5F78C9C6-AFCA-BB42-8061-C8D29CA2E607}" type="pres">
      <dgm:prSet presAssocID="{AD2A97BE-1638-164B-9015-F374058A4CCE}" presName="aNode" presStyleLbl="fgAcc1" presStyleIdx="2" presStyleCnt="4">
        <dgm:presLayoutVars>
          <dgm:bulletEnabled val="1"/>
        </dgm:presLayoutVars>
      </dgm:prSet>
      <dgm:spPr/>
    </dgm:pt>
    <dgm:pt modelId="{6EB8DB23-1038-A345-BA31-D70B08C72079}" type="pres">
      <dgm:prSet presAssocID="{AD2A97BE-1638-164B-9015-F374058A4CCE}" presName="aSpace" presStyleCnt="0"/>
      <dgm:spPr/>
    </dgm:pt>
    <dgm:pt modelId="{D1B9B2C2-9231-D942-BC1B-DAD64FA5D445}" type="pres">
      <dgm:prSet presAssocID="{6C9EA054-15A7-5746-A497-59C4ECE3D25E}" presName="aNode" presStyleLbl="fgAcc1" presStyleIdx="3" presStyleCnt="4">
        <dgm:presLayoutVars>
          <dgm:bulletEnabled val="1"/>
        </dgm:presLayoutVars>
      </dgm:prSet>
      <dgm:spPr/>
    </dgm:pt>
    <dgm:pt modelId="{1B63BC29-BBB1-2545-87E0-847FFCB748D5}" type="pres">
      <dgm:prSet presAssocID="{6C9EA054-15A7-5746-A497-59C4ECE3D25E}" presName="aSpace" presStyleCnt="0"/>
      <dgm:spPr/>
    </dgm:pt>
  </dgm:ptLst>
  <dgm:cxnLst>
    <dgm:cxn modelId="{0A02EF01-E59B-8E43-867B-5DC912796CEA}" type="presOf" srcId="{6C9EA054-15A7-5746-A497-59C4ECE3D25E}" destId="{D1B9B2C2-9231-D942-BC1B-DAD64FA5D445}" srcOrd="0" destOrd="0" presId="urn:microsoft.com/office/officeart/2005/8/layout/pyramid2"/>
    <dgm:cxn modelId="{8D3FED02-2A65-1F44-A5AA-38513BD92D78}" type="presOf" srcId="{584C3558-6038-8247-B5DE-DD5D86A76AF1}" destId="{98FDE3EF-650A-2A4E-80D8-FC33FDBFF09D}" srcOrd="0" destOrd="0" presId="urn:microsoft.com/office/officeart/2005/8/layout/pyramid2"/>
    <dgm:cxn modelId="{C4C8020D-D529-B143-9826-A0497840C4DA}" srcId="{4A9C000A-22A8-D143-B0A9-6FCF1F87511F}" destId="{0EEB5643-81B4-D74C-A728-4859A74936AF}" srcOrd="0" destOrd="0" parTransId="{C64B852A-5F33-0140-ACFA-B82B2D5F1424}" sibTransId="{5F369B22-1ED9-B147-9E67-E6B790214875}"/>
    <dgm:cxn modelId="{6391BD0F-B68D-CF48-9DA0-1B3ADDC91E46}" type="presOf" srcId="{0EEB5643-81B4-D74C-A728-4859A74936AF}" destId="{E12DA082-5200-D74A-8C08-C228CE0BA2B4}" srcOrd="0" destOrd="0" presId="urn:microsoft.com/office/officeart/2005/8/layout/pyramid2"/>
    <dgm:cxn modelId="{E9C4C92A-9A7B-154C-9BDE-7DE7952ED2C7}" type="presOf" srcId="{AD2A97BE-1638-164B-9015-F374058A4CCE}" destId="{5F78C9C6-AFCA-BB42-8061-C8D29CA2E607}" srcOrd="0" destOrd="0" presId="urn:microsoft.com/office/officeart/2005/8/layout/pyramid2"/>
    <dgm:cxn modelId="{76E46C35-FB06-1646-AFF7-6F0B192159A8}" type="presOf" srcId="{4A9C000A-22A8-D143-B0A9-6FCF1F87511F}" destId="{56D80654-B719-954C-A602-FCD419BD073F}" srcOrd="0" destOrd="0" presId="urn:microsoft.com/office/officeart/2005/8/layout/pyramid2"/>
    <dgm:cxn modelId="{C837DD3E-F937-524F-BAC4-D9403A35406A}" srcId="{4A9C000A-22A8-D143-B0A9-6FCF1F87511F}" destId="{AD2A97BE-1638-164B-9015-F374058A4CCE}" srcOrd="2" destOrd="0" parTransId="{504508E0-6663-8243-8463-CF0A18384F75}" sibTransId="{0E7C4E90-EDFA-AC40-BB20-D4D76159A3AE}"/>
    <dgm:cxn modelId="{B0E9707C-CC5D-3440-8D49-9F16B5739175}" srcId="{4A9C000A-22A8-D143-B0A9-6FCF1F87511F}" destId="{584C3558-6038-8247-B5DE-DD5D86A76AF1}" srcOrd="1" destOrd="0" parTransId="{ED053055-A353-8140-A3F9-966C387573E8}" sibTransId="{E447F2C1-5D15-B946-AF3E-89C2B2D33EC7}"/>
    <dgm:cxn modelId="{198B8ACC-D10F-B247-8D7F-BBDC353C5038}" srcId="{4A9C000A-22A8-D143-B0A9-6FCF1F87511F}" destId="{6C9EA054-15A7-5746-A497-59C4ECE3D25E}" srcOrd="3" destOrd="0" parTransId="{13CD9D00-F7BE-0F41-8305-E4857881FF3A}" sibTransId="{669181DA-CA84-AD4D-A9D5-74003B4E1E39}"/>
    <dgm:cxn modelId="{D18CC02C-B020-A34A-877F-39742137F4C4}" type="presParOf" srcId="{56D80654-B719-954C-A602-FCD419BD073F}" destId="{34AE3049-A455-CD48-85F2-128BC545E776}" srcOrd="0" destOrd="0" presId="urn:microsoft.com/office/officeart/2005/8/layout/pyramid2"/>
    <dgm:cxn modelId="{04545582-3236-BE4A-A4E5-E1ED32FA7E85}" type="presParOf" srcId="{56D80654-B719-954C-A602-FCD419BD073F}" destId="{397E8C95-54BB-004B-8604-30FCA26EF85C}" srcOrd="1" destOrd="0" presId="urn:microsoft.com/office/officeart/2005/8/layout/pyramid2"/>
    <dgm:cxn modelId="{95FA2AAB-DE3B-7D43-AA89-779459961F1D}" type="presParOf" srcId="{397E8C95-54BB-004B-8604-30FCA26EF85C}" destId="{E12DA082-5200-D74A-8C08-C228CE0BA2B4}" srcOrd="0" destOrd="0" presId="urn:microsoft.com/office/officeart/2005/8/layout/pyramid2"/>
    <dgm:cxn modelId="{6846CADB-9E4E-4E46-A971-D48C152C68EE}" type="presParOf" srcId="{397E8C95-54BB-004B-8604-30FCA26EF85C}" destId="{736026B0-6972-984E-AC96-5E0A5CA84B95}" srcOrd="1" destOrd="0" presId="urn:microsoft.com/office/officeart/2005/8/layout/pyramid2"/>
    <dgm:cxn modelId="{B41427B4-8922-154B-8645-FD3DF66A704D}" type="presParOf" srcId="{397E8C95-54BB-004B-8604-30FCA26EF85C}" destId="{98FDE3EF-650A-2A4E-80D8-FC33FDBFF09D}" srcOrd="2" destOrd="0" presId="urn:microsoft.com/office/officeart/2005/8/layout/pyramid2"/>
    <dgm:cxn modelId="{DCFD7FE1-6C19-C045-9791-7D829E487FEB}" type="presParOf" srcId="{397E8C95-54BB-004B-8604-30FCA26EF85C}" destId="{DED626D2-AF31-1A4B-B2F6-92C5340AF296}" srcOrd="3" destOrd="0" presId="urn:microsoft.com/office/officeart/2005/8/layout/pyramid2"/>
    <dgm:cxn modelId="{16A2B57E-991A-304F-BA7E-C2F7ED122232}" type="presParOf" srcId="{397E8C95-54BB-004B-8604-30FCA26EF85C}" destId="{5F78C9C6-AFCA-BB42-8061-C8D29CA2E607}" srcOrd="4" destOrd="0" presId="urn:microsoft.com/office/officeart/2005/8/layout/pyramid2"/>
    <dgm:cxn modelId="{167AB496-B0F6-3241-A8AE-CA5C9774C173}" type="presParOf" srcId="{397E8C95-54BB-004B-8604-30FCA26EF85C}" destId="{6EB8DB23-1038-A345-BA31-D70B08C72079}" srcOrd="5" destOrd="0" presId="urn:microsoft.com/office/officeart/2005/8/layout/pyramid2"/>
    <dgm:cxn modelId="{127E6178-35E8-1443-B9CC-82C30C08F5A1}" type="presParOf" srcId="{397E8C95-54BB-004B-8604-30FCA26EF85C}" destId="{D1B9B2C2-9231-D942-BC1B-DAD64FA5D445}" srcOrd="6" destOrd="0" presId="urn:microsoft.com/office/officeart/2005/8/layout/pyramid2"/>
    <dgm:cxn modelId="{18E3535F-4A78-7E4B-8D26-22EFF57E8BF3}" type="presParOf" srcId="{397E8C95-54BB-004B-8604-30FCA26EF85C}" destId="{1B63BC29-BBB1-2545-87E0-847FFCB748D5}" srcOrd="7"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A3B2E69-B021-174B-A1E2-1480467BFDF2}" type="doc">
      <dgm:prSet loTypeId="urn:microsoft.com/office/officeart/2005/8/layout/arrow3" loCatId="" qsTypeId="urn:microsoft.com/office/officeart/2005/8/quickstyle/simple1" qsCatId="simple" csTypeId="urn:microsoft.com/office/officeart/2005/8/colors/colorful4" csCatId="colorful" phldr="1"/>
      <dgm:spPr/>
      <dgm:t>
        <a:bodyPr/>
        <a:lstStyle/>
        <a:p>
          <a:endParaRPr lang="en-US"/>
        </a:p>
      </dgm:t>
    </dgm:pt>
    <dgm:pt modelId="{87D9786D-4475-DC44-B37A-7D79CDDE81E7}">
      <dgm:prSet phldrT="[Text]"/>
      <dgm:spPr/>
      <dgm:t>
        <a:bodyPr/>
        <a:lstStyle/>
        <a:p>
          <a:pPr rtl="0"/>
          <a:r>
            <a:rPr lang="en-US" dirty="0"/>
            <a:t>Functional need</a:t>
          </a:r>
        </a:p>
      </dgm:t>
    </dgm:pt>
    <dgm:pt modelId="{45CBCD27-716E-3942-8DF1-182159734268}" type="parTrans" cxnId="{768581C1-C5AD-D247-B696-070581623A43}">
      <dgm:prSet/>
      <dgm:spPr/>
      <dgm:t>
        <a:bodyPr/>
        <a:lstStyle/>
        <a:p>
          <a:endParaRPr lang="en-US"/>
        </a:p>
      </dgm:t>
    </dgm:pt>
    <dgm:pt modelId="{AA427349-F292-954B-B65F-85B6E22C4AB8}" type="sibTrans" cxnId="{768581C1-C5AD-D247-B696-070581623A43}">
      <dgm:prSet/>
      <dgm:spPr/>
      <dgm:t>
        <a:bodyPr/>
        <a:lstStyle/>
        <a:p>
          <a:endParaRPr lang="en-US"/>
        </a:p>
      </dgm:t>
    </dgm:pt>
    <dgm:pt modelId="{A5DB8095-A64F-0C4F-931A-B3D5FE146B78}">
      <dgm:prSet phldrT="[Text]"/>
      <dgm:spPr/>
      <dgm:t>
        <a:bodyPr/>
        <a:lstStyle/>
        <a:p>
          <a:pPr rtl="0"/>
          <a:r>
            <a:rPr lang="en-US" dirty="0"/>
            <a:t>Diagnosis</a:t>
          </a:r>
        </a:p>
      </dgm:t>
    </dgm:pt>
    <dgm:pt modelId="{384E7D9C-ED80-DE4B-8C77-5941510C380D}" type="parTrans" cxnId="{89A16C8E-38F2-EF43-A12A-1F1983E9F0A0}">
      <dgm:prSet/>
      <dgm:spPr/>
      <dgm:t>
        <a:bodyPr/>
        <a:lstStyle/>
        <a:p>
          <a:endParaRPr lang="en-US"/>
        </a:p>
      </dgm:t>
    </dgm:pt>
    <dgm:pt modelId="{95A060C1-C18F-2C45-94F8-40BC209C50B2}" type="sibTrans" cxnId="{89A16C8E-38F2-EF43-A12A-1F1983E9F0A0}">
      <dgm:prSet/>
      <dgm:spPr/>
      <dgm:t>
        <a:bodyPr/>
        <a:lstStyle/>
        <a:p>
          <a:endParaRPr lang="en-US"/>
        </a:p>
      </dgm:t>
    </dgm:pt>
    <dgm:pt modelId="{31A2FBE4-EC2B-5244-96F8-D0F6642602A8}" type="pres">
      <dgm:prSet presAssocID="{2A3B2E69-B021-174B-A1E2-1480467BFDF2}" presName="compositeShape" presStyleCnt="0">
        <dgm:presLayoutVars>
          <dgm:chMax val="2"/>
          <dgm:dir/>
          <dgm:resizeHandles val="exact"/>
        </dgm:presLayoutVars>
      </dgm:prSet>
      <dgm:spPr/>
    </dgm:pt>
    <dgm:pt modelId="{A2EB1E0C-A878-0F40-8AC6-D40F314BF251}" type="pres">
      <dgm:prSet presAssocID="{2A3B2E69-B021-174B-A1E2-1480467BFDF2}" presName="divider" presStyleLbl="fgShp" presStyleIdx="0" presStyleCnt="1"/>
      <dgm:spPr/>
    </dgm:pt>
    <dgm:pt modelId="{2D1A9E81-82C9-1D48-9E4E-2496CD744632}" type="pres">
      <dgm:prSet presAssocID="{87D9786D-4475-DC44-B37A-7D79CDDE81E7}" presName="downArrow" presStyleLbl="node1" presStyleIdx="0" presStyleCnt="2"/>
      <dgm:spPr/>
    </dgm:pt>
    <dgm:pt modelId="{2192AFB1-1E28-7343-932B-71395B5117D1}" type="pres">
      <dgm:prSet presAssocID="{87D9786D-4475-DC44-B37A-7D79CDDE81E7}" presName="downArrowText" presStyleLbl="revTx" presStyleIdx="0" presStyleCnt="2">
        <dgm:presLayoutVars>
          <dgm:bulletEnabled val="1"/>
        </dgm:presLayoutVars>
      </dgm:prSet>
      <dgm:spPr/>
    </dgm:pt>
    <dgm:pt modelId="{A319661B-76BF-294B-B3D4-FA9824D763A4}" type="pres">
      <dgm:prSet presAssocID="{A5DB8095-A64F-0C4F-931A-B3D5FE146B78}" presName="upArrow" presStyleLbl="node1" presStyleIdx="1" presStyleCnt="2"/>
      <dgm:spPr/>
    </dgm:pt>
    <dgm:pt modelId="{8D8588E3-6FEE-3A45-B3A9-732732D0F592}" type="pres">
      <dgm:prSet presAssocID="{A5DB8095-A64F-0C4F-931A-B3D5FE146B78}" presName="upArrowText" presStyleLbl="revTx" presStyleIdx="1" presStyleCnt="2">
        <dgm:presLayoutVars>
          <dgm:bulletEnabled val="1"/>
        </dgm:presLayoutVars>
      </dgm:prSet>
      <dgm:spPr/>
    </dgm:pt>
  </dgm:ptLst>
  <dgm:cxnLst>
    <dgm:cxn modelId="{F7A7FB3B-B513-D741-BE97-8F1D4D468985}" type="presOf" srcId="{2A3B2E69-B021-174B-A1E2-1480467BFDF2}" destId="{31A2FBE4-EC2B-5244-96F8-D0F6642602A8}" srcOrd="0" destOrd="0" presId="urn:microsoft.com/office/officeart/2005/8/layout/arrow3"/>
    <dgm:cxn modelId="{313E7951-6E6A-9645-88F5-D5E9F2BC6BF7}" type="presOf" srcId="{87D9786D-4475-DC44-B37A-7D79CDDE81E7}" destId="{2192AFB1-1E28-7343-932B-71395B5117D1}" srcOrd="0" destOrd="0" presId="urn:microsoft.com/office/officeart/2005/8/layout/arrow3"/>
    <dgm:cxn modelId="{89A16C8E-38F2-EF43-A12A-1F1983E9F0A0}" srcId="{2A3B2E69-B021-174B-A1E2-1480467BFDF2}" destId="{A5DB8095-A64F-0C4F-931A-B3D5FE146B78}" srcOrd="1" destOrd="0" parTransId="{384E7D9C-ED80-DE4B-8C77-5941510C380D}" sibTransId="{95A060C1-C18F-2C45-94F8-40BC209C50B2}"/>
    <dgm:cxn modelId="{8A693BB2-7B44-154F-876A-04510D039A6A}" type="presOf" srcId="{A5DB8095-A64F-0C4F-931A-B3D5FE146B78}" destId="{8D8588E3-6FEE-3A45-B3A9-732732D0F592}" srcOrd="0" destOrd="0" presId="urn:microsoft.com/office/officeart/2005/8/layout/arrow3"/>
    <dgm:cxn modelId="{768581C1-C5AD-D247-B696-070581623A43}" srcId="{2A3B2E69-B021-174B-A1E2-1480467BFDF2}" destId="{87D9786D-4475-DC44-B37A-7D79CDDE81E7}" srcOrd="0" destOrd="0" parTransId="{45CBCD27-716E-3942-8DF1-182159734268}" sibTransId="{AA427349-F292-954B-B65F-85B6E22C4AB8}"/>
    <dgm:cxn modelId="{374B9B7B-38E7-524E-8C6F-7644514D9AFD}" type="presParOf" srcId="{31A2FBE4-EC2B-5244-96F8-D0F6642602A8}" destId="{A2EB1E0C-A878-0F40-8AC6-D40F314BF251}" srcOrd="0" destOrd="0" presId="urn:microsoft.com/office/officeart/2005/8/layout/arrow3"/>
    <dgm:cxn modelId="{5CAF79E5-D6A9-8B4D-A8F4-42FAACC59A28}" type="presParOf" srcId="{31A2FBE4-EC2B-5244-96F8-D0F6642602A8}" destId="{2D1A9E81-82C9-1D48-9E4E-2496CD744632}" srcOrd="1" destOrd="0" presId="urn:microsoft.com/office/officeart/2005/8/layout/arrow3"/>
    <dgm:cxn modelId="{9E49020A-2049-9246-8E0E-4C38E5ED6C91}" type="presParOf" srcId="{31A2FBE4-EC2B-5244-96F8-D0F6642602A8}" destId="{2192AFB1-1E28-7343-932B-71395B5117D1}" srcOrd="2" destOrd="0" presId="urn:microsoft.com/office/officeart/2005/8/layout/arrow3"/>
    <dgm:cxn modelId="{C1ADD196-B1B5-754C-B42D-3828A9419D47}" type="presParOf" srcId="{31A2FBE4-EC2B-5244-96F8-D0F6642602A8}" destId="{A319661B-76BF-294B-B3D4-FA9824D763A4}" srcOrd="3" destOrd="0" presId="urn:microsoft.com/office/officeart/2005/8/layout/arrow3"/>
    <dgm:cxn modelId="{0BD366D9-23FC-D748-B3CF-04690F5E0518}" type="presParOf" srcId="{31A2FBE4-EC2B-5244-96F8-D0F6642602A8}" destId="{8D8588E3-6FEE-3A45-B3A9-732732D0F592}" srcOrd="4" destOrd="0" presId="urn:microsoft.com/office/officeart/2005/8/layout/arrow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632EF11-94AC-AC48-9A6F-6183290FB4FD}" type="doc">
      <dgm:prSet loTypeId="urn:microsoft.com/office/officeart/2005/8/layout/cycle8" loCatId="" qsTypeId="urn:microsoft.com/office/officeart/2005/8/quickstyle/3d1" qsCatId="3D" csTypeId="urn:microsoft.com/office/officeart/2005/8/colors/colorful5" csCatId="colorful" phldr="1"/>
      <dgm:spPr/>
    </dgm:pt>
    <dgm:pt modelId="{E81A24ED-39A0-C04D-9617-3B9AB9847650}">
      <dgm:prSet phldrT="[Text]"/>
      <dgm:spPr/>
      <dgm:t>
        <a:bodyPr/>
        <a:lstStyle/>
        <a:p>
          <a:r>
            <a:rPr lang="en-US" b="1"/>
            <a:t>Congenital</a:t>
          </a:r>
          <a:endParaRPr lang="en-US" b="1" dirty="0"/>
        </a:p>
      </dgm:t>
    </dgm:pt>
    <dgm:pt modelId="{E7C87147-1144-2E44-AC85-0051681C2F1D}" type="parTrans" cxnId="{48FB4D08-8E2A-7649-B0F9-C13359A852DB}">
      <dgm:prSet/>
      <dgm:spPr/>
      <dgm:t>
        <a:bodyPr/>
        <a:lstStyle/>
        <a:p>
          <a:endParaRPr lang="en-US" b="1">
            <a:solidFill>
              <a:schemeClr val="tx1"/>
            </a:solidFill>
          </a:endParaRPr>
        </a:p>
      </dgm:t>
    </dgm:pt>
    <dgm:pt modelId="{4BA028B9-E09B-2340-A1E4-B21F446E7BF9}" type="sibTrans" cxnId="{48FB4D08-8E2A-7649-B0F9-C13359A852DB}">
      <dgm:prSet/>
      <dgm:spPr/>
      <dgm:t>
        <a:bodyPr/>
        <a:lstStyle/>
        <a:p>
          <a:endParaRPr lang="en-US" b="1">
            <a:solidFill>
              <a:schemeClr val="tx1"/>
            </a:solidFill>
          </a:endParaRPr>
        </a:p>
      </dgm:t>
    </dgm:pt>
    <dgm:pt modelId="{A3C5B5E6-99B2-2248-A641-33B22EFA65BA}">
      <dgm:prSet phldrT="[Text]"/>
      <dgm:spPr/>
      <dgm:t>
        <a:bodyPr/>
        <a:lstStyle/>
        <a:p>
          <a:r>
            <a:rPr lang="en-US" b="1"/>
            <a:t>Acquired (working age)</a:t>
          </a:r>
          <a:endParaRPr lang="en-US" b="1" dirty="0"/>
        </a:p>
      </dgm:t>
    </dgm:pt>
    <dgm:pt modelId="{5BE25B2B-01A1-104B-BCBF-70F9A0F5DB2C}" type="parTrans" cxnId="{485B3366-2212-D34E-BB49-B7C86C8B7908}">
      <dgm:prSet/>
      <dgm:spPr/>
      <dgm:t>
        <a:bodyPr/>
        <a:lstStyle/>
        <a:p>
          <a:endParaRPr lang="en-US" b="1">
            <a:solidFill>
              <a:schemeClr val="tx1"/>
            </a:solidFill>
          </a:endParaRPr>
        </a:p>
      </dgm:t>
    </dgm:pt>
    <dgm:pt modelId="{AA1D1FFC-B4F5-DD48-93A9-3DE6ED556C5F}" type="sibTrans" cxnId="{485B3366-2212-D34E-BB49-B7C86C8B7908}">
      <dgm:prSet/>
      <dgm:spPr/>
      <dgm:t>
        <a:bodyPr/>
        <a:lstStyle/>
        <a:p>
          <a:endParaRPr lang="en-US" b="1">
            <a:solidFill>
              <a:schemeClr val="tx1"/>
            </a:solidFill>
          </a:endParaRPr>
        </a:p>
      </dgm:t>
    </dgm:pt>
    <dgm:pt modelId="{56336124-1D60-DC4B-8103-804B4BE5AE0E}">
      <dgm:prSet phldrT="[Text]"/>
      <dgm:spPr/>
      <dgm:t>
        <a:bodyPr/>
        <a:lstStyle/>
        <a:p>
          <a:r>
            <a:rPr lang="en-US" b="1"/>
            <a:t>Acquired (older adult)</a:t>
          </a:r>
          <a:endParaRPr lang="en-US" b="1" dirty="0"/>
        </a:p>
      </dgm:t>
    </dgm:pt>
    <dgm:pt modelId="{4BF72618-A121-E24E-BDB4-1701477850D1}" type="parTrans" cxnId="{FF1CDB41-F08B-DB44-BA77-FD6D265AB724}">
      <dgm:prSet/>
      <dgm:spPr/>
      <dgm:t>
        <a:bodyPr/>
        <a:lstStyle/>
        <a:p>
          <a:endParaRPr lang="en-US" b="1">
            <a:solidFill>
              <a:schemeClr val="tx1"/>
            </a:solidFill>
          </a:endParaRPr>
        </a:p>
      </dgm:t>
    </dgm:pt>
    <dgm:pt modelId="{A0237BAD-8A65-4B49-A828-B108EE5EC73D}" type="sibTrans" cxnId="{FF1CDB41-F08B-DB44-BA77-FD6D265AB724}">
      <dgm:prSet/>
      <dgm:spPr/>
      <dgm:t>
        <a:bodyPr/>
        <a:lstStyle/>
        <a:p>
          <a:endParaRPr lang="en-US" b="1">
            <a:solidFill>
              <a:schemeClr val="tx1"/>
            </a:solidFill>
          </a:endParaRPr>
        </a:p>
      </dgm:t>
    </dgm:pt>
    <dgm:pt modelId="{575A3A1C-E11D-4F47-A408-5461E7E491D3}">
      <dgm:prSet phldrT="[Text]"/>
      <dgm:spPr/>
      <dgm:t>
        <a:bodyPr/>
        <a:lstStyle/>
        <a:p>
          <a:r>
            <a:rPr lang="en-US" b="1"/>
            <a:t>Acquired (childhood)</a:t>
          </a:r>
          <a:endParaRPr lang="en-US" b="1" dirty="0"/>
        </a:p>
      </dgm:t>
    </dgm:pt>
    <dgm:pt modelId="{FFD122F3-7DCC-EE48-8B3B-25D275729A45}" type="parTrans" cxnId="{4CFE5146-616C-9041-844C-150D0F202547}">
      <dgm:prSet/>
      <dgm:spPr/>
      <dgm:t>
        <a:bodyPr/>
        <a:lstStyle/>
        <a:p>
          <a:endParaRPr lang="en-US" b="1">
            <a:solidFill>
              <a:schemeClr val="tx1"/>
            </a:solidFill>
          </a:endParaRPr>
        </a:p>
      </dgm:t>
    </dgm:pt>
    <dgm:pt modelId="{EA3EF81F-92F0-D843-A6C7-F4B376685DFD}" type="sibTrans" cxnId="{4CFE5146-616C-9041-844C-150D0F202547}">
      <dgm:prSet/>
      <dgm:spPr/>
      <dgm:t>
        <a:bodyPr/>
        <a:lstStyle/>
        <a:p>
          <a:endParaRPr lang="en-US" b="1">
            <a:solidFill>
              <a:schemeClr val="tx1"/>
            </a:solidFill>
          </a:endParaRPr>
        </a:p>
      </dgm:t>
    </dgm:pt>
    <dgm:pt modelId="{9B38DE12-1FA0-CC4E-A647-BCD75760F295}">
      <dgm:prSet phldrT="[Text]"/>
      <dgm:spPr/>
      <dgm:t>
        <a:bodyPr/>
        <a:lstStyle/>
        <a:p>
          <a:r>
            <a:rPr lang="en-US" b="1"/>
            <a:t>Acquired (early adulthood)</a:t>
          </a:r>
          <a:endParaRPr lang="en-US" b="1" dirty="0"/>
        </a:p>
      </dgm:t>
    </dgm:pt>
    <dgm:pt modelId="{1CE0D438-17DB-0B4B-98DC-87E96646F626}" type="parTrans" cxnId="{1E9C39B4-9B6D-BA42-BDD5-58E2E014A8D0}">
      <dgm:prSet/>
      <dgm:spPr/>
      <dgm:t>
        <a:bodyPr/>
        <a:lstStyle/>
        <a:p>
          <a:endParaRPr lang="en-US" b="1">
            <a:solidFill>
              <a:schemeClr val="tx1"/>
            </a:solidFill>
          </a:endParaRPr>
        </a:p>
      </dgm:t>
    </dgm:pt>
    <dgm:pt modelId="{07A57BC9-05F8-B745-9552-8ED4ADEBCCF3}" type="sibTrans" cxnId="{1E9C39B4-9B6D-BA42-BDD5-58E2E014A8D0}">
      <dgm:prSet/>
      <dgm:spPr/>
      <dgm:t>
        <a:bodyPr/>
        <a:lstStyle/>
        <a:p>
          <a:endParaRPr lang="en-US" b="1">
            <a:solidFill>
              <a:schemeClr val="tx1"/>
            </a:solidFill>
          </a:endParaRPr>
        </a:p>
      </dgm:t>
    </dgm:pt>
    <dgm:pt modelId="{42D7342D-723C-3B40-B734-B252E193B328}" type="pres">
      <dgm:prSet presAssocID="{A632EF11-94AC-AC48-9A6F-6183290FB4FD}" presName="compositeShape" presStyleCnt="0">
        <dgm:presLayoutVars>
          <dgm:chMax val="7"/>
          <dgm:dir/>
          <dgm:resizeHandles val="exact"/>
        </dgm:presLayoutVars>
      </dgm:prSet>
      <dgm:spPr/>
    </dgm:pt>
    <dgm:pt modelId="{D11B649F-40F5-2B4D-9735-413F5E4ECAB7}" type="pres">
      <dgm:prSet presAssocID="{A632EF11-94AC-AC48-9A6F-6183290FB4FD}" presName="wedge1" presStyleLbl="node1" presStyleIdx="0" presStyleCnt="5"/>
      <dgm:spPr/>
    </dgm:pt>
    <dgm:pt modelId="{5DB9C7CC-4397-0644-8D2A-76FAAAB08333}" type="pres">
      <dgm:prSet presAssocID="{A632EF11-94AC-AC48-9A6F-6183290FB4FD}" presName="dummy1a" presStyleCnt="0"/>
      <dgm:spPr/>
    </dgm:pt>
    <dgm:pt modelId="{89D445DA-1554-D242-A37F-0627E33C836D}" type="pres">
      <dgm:prSet presAssocID="{A632EF11-94AC-AC48-9A6F-6183290FB4FD}" presName="dummy1b" presStyleCnt="0"/>
      <dgm:spPr/>
    </dgm:pt>
    <dgm:pt modelId="{556E38ED-9527-2546-903B-366767876E01}" type="pres">
      <dgm:prSet presAssocID="{A632EF11-94AC-AC48-9A6F-6183290FB4FD}" presName="wedge1Tx" presStyleLbl="node1" presStyleIdx="0" presStyleCnt="5">
        <dgm:presLayoutVars>
          <dgm:chMax val="0"/>
          <dgm:chPref val="0"/>
          <dgm:bulletEnabled val="1"/>
        </dgm:presLayoutVars>
      </dgm:prSet>
      <dgm:spPr/>
    </dgm:pt>
    <dgm:pt modelId="{F546BE13-0C54-A241-821A-DF87287B97F5}" type="pres">
      <dgm:prSet presAssocID="{A632EF11-94AC-AC48-9A6F-6183290FB4FD}" presName="wedge2" presStyleLbl="node1" presStyleIdx="1" presStyleCnt="5"/>
      <dgm:spPr/>
    </dgm:pt>
    <dgm:pt modelId="{348872BE-E7BE-F947-8184-8FDB160D7888}" type="pres">
      <dgm:prSet presAssocID="{A632EF11-94AC-AC48-9A6F-6183290FB4FD}" presName="dummy2a" presStyleCnt="0"/>
      <dgm:spPr/>
    </dgm:pt>
    <dgm:pt modelId="{9C9EE27C-FD48-5A43-B115-F6E336C17B33}" type="pres">
      <dgm:prSet presAssocID="{A632EF11-94AC-AC48-9A6F-6183290FB4FD}" presName="dummy2b" presStyleCnt="0"/>
      <dgm:spPr/>
    </dgm:pt>
    <dgm:pt modelId="{BC6A8AF7-4BED-D540-A8C8-87AF7A5808A0}" type="pres">
      <dgm:prSet presAssocID="{A632EF11-94AC-AC48-9A6F-6183290FB4FD}" presName="wedge2Tx" presStyleLbl="node1" presStyleIdx="1" presStyleCnt="5">
        <dgm:presLayoutVars>
          <dgm:chMax val="0"/>
          <dgm:chPref val="0"/>
          <dgm:bulletEnabled val="1"/>
        </dgm:presLayoutVars>
      </dgm:prSet>
      <dgm:spPr/>
    </dgm:pt>
    <dgm:pt modelId="{C3EC2C37-18BA-A141-BDAF-3D8E103A486B}" type="pres">
      <dgm:prSet presAssocID="{A632EF11-94AC-AC48-9A6F-6183290FB4FD}" presName="wedge3" presStyleLbl="node1" presStyleIdx="2" presStyleCnt="5"/>
      <dgm:spPr/>
    </dgm:pt>
    <dgm:pt modelId="{B521C101-32C5-1645-B10E-E362EFA8EA83}" type="pres">
      <dgm:prSet presAssocID="{A632EF11-94AC-AC48-9A6F-6183290FB4FD}" presName="dummy3a" presStyleCnt="0"/>
      <dgm:spPr/>
    </dgm:pt>
    <dgm:pt modelId="{60FCDE73-5DD5-1D43-8524-E55994007C29}" type="pres">
      <dgm:prSet presAssocID="{A632EF11-94AC-AC48-9A6F-6183290FB4FD}" presName="dummy3b" presStyleCnt="0"/>
      <dgm:spPr/>
    </dgm:pt>
    <dgm:pt modelId="{680225ED-F90C-FD42-AD21-EDDBC6B42691}" type="pres">
      <dgm:prSet presAssocID="{A632EF11-94AC-AC48-9A6F-6183290FB4FD}" presName="wedge3Tx" presStyleLbl="node1" presStyleIdx="2" presStyleCnt="5">
        <dgm:presLayoutVars>
          <dgm:chMax val="0"/>
          <dgm:chPref val="0"/>
          <dgm:bulletEnabled val="1"/>
        </dgm:presLayoutVars>
      </dgm:prSet>
      <dgm:spPr/>
    </dgm:pt>
    <dgm:pt modelId="{E39910E5-BDD6-6D4C-BAE4-C261211074E5}" type="pres">
      <dgm:prSet presAssocID="{A632EF11-94AC-AC48-9A6F-6183290FB4FD}" presName="wedge4" presStyleLbl="node1" presStyleIdx="3" presStyleCnt="5"/>
      <dgm:spPr/>
    </dgm:pt>
    <dgm:pt modelId="{2D084C05-4396-0740-B8C6-B69C3FE86FAA}" type="pres">
      <dgm:prSet presAssocID="{A632EF11-94AC-AC48-9A6F-6183290FB4FD}" presName="dummy4a" presStyleCnt="0"/>
      <dgm:spPr/>
    </dgm:pt>
    <dgm:pt modelId="{33F6E0A2-54DB-254E-A8C9-2B59F217FA85}" type="pres">
      <dgm:prSet presAssocID="{A632EF11-94AC-AC48-9A6F-6183290FB4FD}" presName="dummy4b" presStyleCnt="0"/>
      <dgm:spPr/>
    </dgm:pt>
    <dgm:pt modelId="{747AA836-EBF6-0A4D-B4FE-850E6BC035A9}" type="pres">
      <dgm:prSet presAssocID="{A632EF11-94AC-AC48-9A6F-6183290FB4FD}" presName="wedge4Tx" presStyleLbl="node1" presStyleIdx="3" presStyleCnt="5">
        <dgm:presLayoutVars>
          <dgm:chMax val="0"/>
          <dgm:chPref val="0"/>
          <dgm:bulletEnabled val="1"/>
        </dgm:presLayoutVars>
      </dgm:prSet>
      <dgm:spPr/>
    </dgm:pt>
    <dgm:pt modelId="{77D20AB4-C073-B948-AFED-CA454B80CC19}" type="pres">
      <dgm:prSet presAssocID="{A632EF11-94AC-AC48-9A6F-6183290FB4FD}" presName="wedge5" presStyleLbl="node1" presStyleIdx="4" presStyleCnt="5"/>
      <dgm:spPr/>
    </dgm:pt>
    <dgm:pt modelId="{27D4C47B-7116-6C4E-99AC-0B1DA3085C2B}" type="pres">
      <dgm:prSet presAssocID="{A632EF11-94AC-AC48-9A6F-6183290FB4FD}" presName="dummy5a" presStyleCnt="0"/>
      <dgm:spPr/>
    </dgm:pt>
    <dgm:pt modelId="{E888FFF8-4361-6949-8C47-4963096E00C5}" type="pres">
      <dgm:prSet presAssocID="{A632EF11-94AC-AC48-9A6F-6183290FB4FD}" presName="dummy5b" presStyleCnt="0"/>
      <dgm:spPr/>
    </dgm:pt>
    <dgm:pt modelId="{EDB28A38-DF27-7648-9422-2A02032F7242}" type="pres">
      <dgm:prSet presAssocID="{A632EF11-94AC-AC48-9A6F-6183290FB4FD}" presName="wedge5Tx" presStyleLbl="node1" presStyleIdx="4" presStyleCnt="5">
        <dgm:presLayoutVars>
          <dgm:chMax val="0"/>
          <dgm:chPref val="0"/>
          <dgm:bulletEnabled val="1"/>
        </dgm:presLayoutVars>
      </dgm:prSet>
      <dgm:spPr/>
    </dgm:pt>
    <dgm:pt modelId="{5B3AAEFB-D45E-EC44-83B8-7F0982494EA0}" type="pres">
      <dgm:prSet presAssocID="{4BA028B9-E09B-2340-A1E4-B21F446E7BF9}" presName="arrowWedge1" presStyleLbl="fgSibTrans2D1" presStyleIdx="0" presStyleCnt="5"/>
      <dgm:spPr/>
    </dgm:pt>
    <dgm:pt modelId="{6C2DA472-0549-E843-ACAE-6256EE20320D}" type="pres">
      <dgm:prSet presAssocID="{EA3EF81F-92F0-D843-A6C7-F4B376685DFD}" presName="arrowWedge2" presStyleLbl="fgSibTrans2D1" presStyleIdx="1" presStyleCnt="5"/>
      <dgm:spPr/>
    </dgm:pt>
    <dgm:pt modelId="{68A7BC97-B194-3A41-B680-3DE9BE4781E4}" type="pres">
      <dgm:prSet presAssocID="{07A57BC9-05F8-B745-9552-8ED4ADEBCCF3}" presName="arrowWedge3" presStyleLbl="fgSibTrans2D1" presStyleIdx="2" presStyleCnt="5"/>
      <dgm:spPr/>
    </dgm:pt>
    <dgm:pt modelId="{F4CDC629-ADCF-FC45-9D32-DD9E6B98CC15}" type="pres">
      <dgm:prSet presAssocID="{AA1D1FFC-B4F5-DD48-93A9-3DE6ED556C5F}" presName="arrowWedge4" presStyleLbl="fgSibTrans2D1" presStyleIdx="3" presStyleCnt="5"/>
      <dgm:spPr/>
    </dgm:pt>
    <dgm:pt modelId="{AC8EE55A-DD54-4C42-8DD0-879DD2D8C031}" type="pres">
      <dgm:prSet presAssocID="{A0237BAD-8A65-4B49-A828-B108EE5EC73D}" presName="arrowWedge5" presStyleLbl="fgSibTrans2D1" presStyleIdx="4" presStyleCnt="5"/>
      <dgm:spPr/>
    </dgm:pt>
  </dgm:ptLst>
  <dgm:cxnLst>
    <dgm:cxn modelId="{48FB4D08-8E2A-7649-B0F9-C13359A852DB}" srcId="{A632EF11-94AC-AC48-9A6F-6183290FB4FD}" destId="{E81A24ED-39A0-C04D-9617-3B9AB9847650}" srcOrd="0" destOrd="0" parTransId="{E7C87147-1144-2E44-AC85-0051681C2F1D}" sibTransId="{4BA028B9-E09B-2340-A1E4-B21F446E7BF9}"/>
    <dgm:cxn modelId="{DD41401C-F127-434B-91B7-857DCE4903C4}" type="presOf" srcId="{56336124-1D60-DC4B-8103-804B4BE5AE0E}" destId="{EDB28A38-DF27-7648-9422-2A02032F7242}" srcOrd="1" destOrd="0" presId="urn:microsoft.com/office/officeart/2005/8/layout/cycle8"/>
    <dgm:cxn modelId="{4B16A91C-02CD-3B4D-A923-D36B628A63CB}" type="presOf" srcId="{575A3A1C-E11D-4F47-A408-5461E7E491D3}" destId="{BC6A8AF7-4BED-D540-A8C8-87AF7A5808A0}" srcOrd="1" destOrd="0" presId="urn:microsoft.com/office/officeart/2005/8/layout/cycle8"/>
    <dgm:cxn modelId="{7AABBB1D-1B1D-A84A-9BB9-3BBC2733C291}" type="presOf" srcId="{A632EF11-94AC-AC48-9A6F-6183290FB4FD}" destId="{42D7342D-723C-3B40-B734-B252E193B328}" srcOrd="0" destOrd="0" presId="urn:microsoft.com/office/officeart/2005/8/layout/cycle8"/>
    <dgm:cxn modelId="{FF1CDB41-F08B-DB44-BA77-FD6D265AB724}" srcId="{A632EF11-94AC-AC48-9A6F-6183290FB4FD}" destId="{56336124-1D60-DC4B-8103-804B4BE5AE0E}" srcOrd="4" destOrd="0" parTransId="{4BF72618-A121-E24E-BDB4-1701477850D1}" sibTransId="{A0237BAD-8A65-4B49-A828-B108EE5EC73D}"/>
    <dgm:cxn modelId="{4CFE5146-616C-9041-844C-150D0F202547}" srcId="{A632EF11-94AC-AC48-9A6F-6183290FB4FD}" destId="{575A3A1C-E11D-4F47-A408-5461E7E491D3}" srcOrd="1" destOrd="0" parTransId="{FFD122F3-7DCC-EE48-8B3B-25D275729A45}" sibTransId="{EA3EF81F-92F0-D843-A6C7-F4B376685DFD}"/>
    <dgm:cxn modelId="{485B3366-2212-D34E-BB49-B7C86C8B7908}" srcId="{A632EF11-94AC-AC48-9A6F-6183290FB4FD}" destId="{A3C5B5E6-99B2-2248-A641-33B22EFA65BA}" srcOrd="3" destOrd="0" parTransId="{5BE25B2B-01A1-104B-BCBF-70F9A0F5DB2C}" sibTransId="{AA1D1FFC-B4F5-DD48-93A9-3DE6ED556C5F}"/>
    <dgm:cxn modelId="{1A035777-C674-9645-B33C-472EFA8ED4DF}" type="presOf" srcId="{E81A24ED-39A0-C04D-9617-3B9AB9847650}" destId="{D11B649F-40F5-2B4D-9735-413F5E4ECAB7}" srcOrd="0" destOrd="0" presId="urn:microsoft.com/office/officeart/2005/8/layout/cycle8"/>
    <dgm:cxn modelId="{24EC7877-CF13-E84A-9653-EC3535F9AAB5}" type="presOf" srcId="{575A3A1C-E11D-4F47-A408-5461E7E491D3}" destId="{F546BE13-0C54-A241-821A-DF87287B97F5}" srcOrd="0" destOrd="0" presId="urn:microsoft.com/office/officeart/2005/8/layout/cycle8"/>
    <dgm:cxn modelId="{4CCD6788-CB71-AD41-943C-55AEC90CD25B}" type="presOf" srcId="{A3C5B5E6-99B2-2248-A641-33B22EFA65BA}" destId="{747AA836-EBF6-0A4D-B4FE-850E6BC035A9}" srcOrd="1" destOrd="0" presId="urn:microsoft.com/office/officeart/2005/8/layout/cycle8"/>
    <dgm:cxn modelId="{0E49F694-C7F3-624F-A1D7-A00F3045B93D}" type="presOf" srcId="{E81A24ED-39A0-C04D-9617-3B9AB9847650}" destId="{556E38ED-9527-2546-903B-366767876E01}" srcOrd="1" destOrd="0" presId="urn:microsoft.com/office/officeart/2005/8/layout/cycle8"/>
    <dgm:cxn modelId="{140D18A3-AC18-AC4E-895A-D14BBD91C58E}" type="presOf" srcId="{56336124-1D60-DC4B-8103-804B4BE5AE0E}" destId="{77D20AB4-C073-B948-AFED-CA454B80CC19}" srcOrd="0" destOrd="0" presId="urn:microsoft.com/office/officeart/2005/8/layout/cycle8"/>
    <dgm:cxn modelId="{1E9C39B4-9B6D-BA42-BDD5-58E2E014A8D0}" srcId="{A632EF11-94AC-AC48-9A6F-6183290FB4FD}" destId="{9B38DE12-1FA0-CC4E-A647-BCD75760F295}" srcOrd="2" destOrd="0" parTransId="{1CE0D438-17DB-0B4B-98DC-87E96646F626}" sibTransId="{07A57BC9-05F8-B745-9552-8ED4ADEBCCF3}"/>
    <dgm:cxn modelId="{64694ACB-5905-1445-A33C-FBB1A56D1E40}" type="presOf" srcId="{9B38DE12-1FA0-CC4E-A647-BCD75760F295}" destId="{C3EC2C37-18BA-A141-BDAF-3D8E103A486B}" srcOrd="0" destOrd="0" presId="urn:microsoft.com/office/officeart/2005/8/layout/cycle8"/>
    <dgm:cxn modelId="{65C310DD-07D3-9F41-A4FA-16BB4EC6A6B7}" type="presOf" srcId="{A3C5B5E6-99B2-2248-A641-33B22EFA65BA}" destId="{E39910E5-BDD6-6D4C-BAE4-C261211074E5}" srcOrd="0" destOrd="0" presId="urn:microsoft.com/office/officeart/2005/8/layout/cycle8"/>
    <dgm:cxn modelId="{3530BBF1-AF01-FB4C-88D2-331A2B7AAD6E}" type="presOf" srcId="{9B38DE12-1FA0-CC4E-A647-BCD75760F295}" destId="{680225ED-F90C-FD42-AD21-EDDBC6B42691}" srcOrd="1" destOrd="0" presId="urn:microsoft.com/office/officeart/2005/8/layout/cycle8"/>
    <dgm:cxn modelId="{F8186186-6B1E-A44C-B328-BB52A9A20F4B}" type="presParOf" srcId="{42D7342D-723C-3B40-B734-B252E193B328}" destId="{D11B649F-40F5-2B4D-9735-413F5E4ECAB7}" srcOrd="0" destOrd="0" presId="urn:microsoft.com/office/officeart/2005/8/layout/cycle8"/>
    <dgm:cxn modelId="{4B4840B9-E5D4-E442-839D-943FD2244183}" type="presParOf" srcId="{42D7342D-723C-3B40-B734-B252E193B328}" destId="{5DB9C7CC-4397-0644-8D2A-76FAAAB08333}" srcOrd="1" destOrd="0" presId="urn:microsoft.com/office/officeart/2005/8/layout/cycle8"/>
    <dgm:cxn modelId="{B155444F-4505-644C-96E6-34DA3784FFAE}" type="presParOf" srcId="{42D7342D-723C-3B40-B734-B252E193B328}" destId="{89D445DA-1554-D242-A37F-0627E33C836D}" srcOrd="2" destOrd="0" presId="urn:microsoft.com/office/officeart/2005/8/layout/cycle8"/>
    <dgm:cxn modelId="{3FEBBB69-1039-BE4F-BF36-6163CFAF7633}" type="presParOf" srcId="{42D7342D-723C-3B40-B734-B252E193B328}" destId="{556E38ED-9527-2546-903B-366767876E01}" srcOrd="3" destOrd="0" presId="urn:microsoft.com/office/officeart/2005/8/layout/cycle8"/>
    <dgm:cxn modelId="{7BAB0608-3CC1-AF4D-824D-0EFA9A9E6DE5}" type="presParOf" srcId="{42D7342D-723C-3B40-B734-B252E193B328}" destId="{F546BE13-0C54-A241-821A-DF87287B97F5}" srcOrd="4" destOrd="0" presId="urn:microsoft.com/office/officeart/2005/8/layout/cycle8"/>
    <dgm:cxn modelId="{9EC490A4-6790-9C48-B53F-80ED15E25F75}" type="presParOf" srcId="{42D7342D-723C-3B40-B734-B252E193B328}" destId="{348872BE-E7BE-F947-8184-8FDB160D7888}" srcOrd="5" destOrd="0" presId="urn:microsoft.com/office/officeart/2005/8/layout/cycle8"/>
    <dgm:cxn modelId="{7CBAD649-4CDE-9149-916D-45F983571CA0}" type="presParOf" srcId="{42D7342D-723C-3B40-B734-B252E193B328}" destId="{9C9EE27C-FD48-5A43-B115-F6E336C17B33}" srcOrd="6" destOrd="0" presId="urn:microsoft.com/office/officeart/2005/8/layout/cycle8"/>
    <dgm:cxn modelId="{60BEA697-19A0-0B41-B008-7CA4ABB9B2A3}" type="presParOf" srcId="{42D7342D-723C-3B40-B734-B252E193B328}" destId="{BC6A8AF7-4BED-D540-A8C8-87AF7A5808A0}" srcOrd="7" destOrd="0" presId="urn:microsoft.com/office/officeart/2005/8/layout/cycle8"/>
    <dgm:cxn modelId="{AA680D3B-7C0C-8C42-9D55-9C9F7932CE09}" type="presParOf" srcId="{42D7342D-723C-3B40-B734-B252E193B328}" destId="{C3EC2C37-18BA-A141-BDAF-3D8E103A486B}" srcOrd="8" destOrd="0" presId="urn:microsoft.com/office/officeart/2005/8/layout/cycle8"/>
    <dgm:cxn modelId="{ABBC6811-2232-DC44-BA92-B7CE3D9DCC9B}" type="presParOf" srcId="{42D7342D-723C-3B40-B734-B252E193B328}" destId="{B521C101-32C5-1645-B10E-E362EFA8EA83}" srcOrd="9" destOrd="0" presId="urn:microsoft.com/office/officeart/2005/8/layout/cycle8"/>
    <dgm:cxn modelId="{2DF93922-BE62-704E-A87D-95CA8F4270D1}" type="presParOf" srcId="{42D7342D-723C-3B40-B734-B252E193B328}" destId="{60FCDE73-5DD5-1D43-8524-E55994007C29}" srcOrd="10" destOrd="0" presId="urn:microsoft.com/office/officeart/2005/8/layout/cycle8"/>
    <dgm:cxn modelId="{C954F73F-1EC5-7145-87AC-9C2F348CD7A9}" type="presParOf" srcId="{42D7342D-723C-3B40-B734-B252E193B328}" destId="{680225ED-F90C-FD42-AD21-EDDBC6B42691}" srcOrd="11" destOrd="0" presId="urn:microsoft.com/office/officeart/2005/8/layout/cycle8"/>
    <dgm:cxn modelId="{9492E7D9-EA93-874E-9F45-61FB6C9B0476}" type="presParOf" srcId="{42D7342D-723C-3B40-B734-B252E193B328}" destId="{E39910E5-BDD6-6D4C-BAE4-C261211074E5}" srcOrd="12" destOrd="0" presId="urn:microsoft.com/office/officeart/2005/8/layout/cycle8"/>
    <dgm:cxn modelId="{3E361C39-7F7B-7740-8C84-D356F17E7FA3}" type="presParOf" srcId="{42D7342D-723C-3B40-B734-B252E193B328}" destId="{2D084C05-4396-0740-B8C6-B69C3FE86FAA}" srcOrd="13" destOrd="0" presId="urn:microsoft.com/office/officeart/2005/8/layout/cycle8"/>
    <dgm:cxn modelId="{899F252C-FAC1-9245-BF96-7520B832FB97}" type="presParOf" srcId="{42D7342D-723C-3B40-B734-B252E193B328}" destId="{33F6E0A2-54DB-254E-A8C9-2B59F217FA85}" srcOrd="14" destOrd="0" presId="urn:microsoft.com/office/officeart/2005/8/layout/cycle8"/>
    <dgm:cxn modelId="{F4347D04-4D0F-E34D-BF0A-408E54509282}" type="presParOf" srcId="{42D7342D-723C-3B40-B734-B252E193B328}" destId="{747AA836-EBF6-0A4D-B4FE-850E6BC035A9}" srcOrd="15" destOrd="0" presId="urn:microsoft.com/office/officeart/2005/8/layout/cycle8"/>
    <dgm:cxn modelId="{EFD56B04-1E31-A74C-AAE8-66DE72ACC95B}" type="presParOf" srcId="{42D7342D-723C-3B40-B734-B252E193B328}" destId="{77D20AB4-C073-B948-AFED-CA454B80CC19}" srcOrd="16" destOrd="0" presId="urn:microsoft.com/office/officeart/2005/8/layout/cycle8"/>
    <dgm:cxn modelId="{F4015799-1866-5443-A955-C211C2A2A303}" type="presParOf" srcId="{42D7342D-723C-3B40-B734-B252E193B328}" destId="{27D4C47B-7116-6C4E-99AC-0B1DA3085C2B}" srcOrd="17" destOrd="0" presId="urn:microsoft.com/office/officeart/2005/8/layout/cycle8"/>
    <dgm:cxn modelId="{CC4302BC-7BF1-2545-9F96-774BCB7B485E}" type="presParOf" srcId="{42D7342D-723C-3B40-B734-B252E193B328}" destId="{E888FFF8-4361-6949-8C47-4963096E00C5}" srcOrd="18" destOrd="0" presId="urn:microsoft.com/office/officeart/2005/8/layout/cycle8"/>
    <dgm:cxn modelId="{509F0977-8468-8540-9992-5B350D25973C}" type="presParOf" srcId="{42D7342D-723C-3B40-B734-B252E193B328}" destId="{EDB28A38-DF27-7648-9422-2A02032F7242}" srcOrd="19" destOrd="0" presId="urn:microsoft.com/office/officeart/2005/8/layout/cycle8"/>
    <dgm:cxn modelId="{38ED0853-BD92-2343-8F08-6376B946ED99}" type="presParOf" srcId="{42D7342D-723C-3B40-B734-B252E193B328}" destId="{5B3AAEFB-D45E-EC44-83B8-7F0982494EA0}" srcOrd="20" destOrd="0" presId="urn:microsoft.com/office/officeart/2005/8/layout/cycle8"/>
    <dgm:cxn modelId="{B1370F3D-D6EF-244D-A78D-1DB5329DEFE5}" type="presParOf" srcId="{42D7342D-723C-3B40-B734-B252E193B328}" destId="{6C2DA472-0549-E843-ACAE-6256EE20320D}" srcOrd="21" destOrd="0" presId="urn:microsoft.com/office/officeart/2005/8/layout/cycle8"/>
    <dgm:cxn modelId="{6624B837-DA05-1346-BFCA-9FB45C66CD87}" type="presParOf" srcId="{42D7342D-723C-3B40-B734-B252E193B328}" destId="{68A7BC97-B194-3A41-B680-3DE9BE4781E4}" srcOrd="22" destOrd="0" presId="urn:microsoft.com/office/officeart/2005/8/layout/cycle8"/>
    <dgm:cxn modelId="{7FEB2C2D-21C2-E140-B1E5-D4516372F436}" type="presParOf" srcId="{42D7342D-723C-3B40-B734-B252E193B328}" destId="{F4CDC629-ADCF-FC45-9D32-DD9E6B98CC15}" srcOrd="23" destOrd="0" presId="urn:microsoft.com/office/officeart/2005/8/layout/cycle8"/>
    <dgm:cxn modelId="{CB1BE8B4-79CD-7F44-8EFF-82229A8F3B21}" type="presParOf" srcId="{42D7342D-723C-3B40-B734-B252E193B328}" destId="{AC8EE55A-DD54-4C42-8DD0-879DD2D8C031}" srcOrd="2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8D25DFC-FAD9-0340-A1C5-BDD8F3843A6B}" type="doc">
      <dgm:prSet loTypeId="urn:microsoft.com/office/officeart/2005/8/layout/venn3" loCatId="" qsTypeId="urn:microsoft.com/office/officeart/2005/8/quickstyle/3d4" qsCatId="3D" csTypeId="urn:microsoft.com/office/officeart/2005/8/colors/colorful2" csCatId="colorful" phldr="1"/>
      <dgm:spPr/>
      <dgm:t>
        <a:bodyPr/>
        <a:lstStyle/>
        <a:p>
          <a:endParaRPr lang="en-US"/>
        </a:p>
      </dgm:t>
    </dgm:pt>
    <dgm:pt modelId="{65EA9299-F909-B54D-B9A7-D85A8C32926B}">
      <dgm:prSet phldrT="[Text]"/>
      <dgm:spPr/>
      <dgm:t>
        <a:bodyPr/>
        <a:lstStyle/>
        <a:p>
          <a:r>
            <a:rPr lang="en-US" b="1" dirty="0"/>
            <a:t>Permanent</a:t>
          </a:r>
        </a:p>
      </dgm:t>
    </dgm:pt>
    <dgm:pt modelId="{0843501A-21C9-DF4A-A085-DDA5682F9616}" type="parTrans" cxnId="{676BF85F-63DB-DB45-BD27-7C8FFF1F5E9F}">
      <dgm:prSet/>
      <dgm:spPr/>
      <dgm:t>
        <a:bodyPr/>
        <a:lstStyle/>
        <a:p>
          <a:endParaRPr lang="en-US" b="1"/>
        </a:p>
      </dgm:t>
    </dgm:pt>
    <dgm:pt modelId="{5C35E4A9-7A1C-A745-A009-1E756A74A32E}" type="sibTrans" cxnId="{676BF85F-63DB-DB45-BD27-7C8FFF1F5E9F}">
      <dgm:prSet/>
      <dgm:spPr/>
      <dgm:t>
        <a:bodyPr/>
        <a:lstStyle/>
        <a:p>
          <a:endParaRPr lang="en-US" b="1"/>
        </a:p>
      </dgm:t>
    </dgm:pt>
    <dgm:pt modelId="{DDA0E05E-E30E-8B49-B9B4-2633B5B464C4}">
      <dgm:prSet phldrT="[Text]"/>
      <dgm:spPr/>
      <dgm:t>
        <a:bodyPr/>
        <a:lstStyle/>
        <a:p>
          <a:r>
            <a:rPr lang="en-US" b="1" dirty="0"/>
            <a:t>Episodic</a:t>
          </a:r>
        </a:p>
      </dgm:t>
    </dgm:pt>
    <dgm:pt modelId="{6474B2C2-CE1E-E446-844F-444781FA75D7}" type="parTrans" cxnId="{4AF8B81D-86AD-CE44-96A5-260413CD5DA6}">
      <dgm:prSet/>
      <dgm:spPr/>
      <dgm:t>
        <a:bodyPr/>
        <a:lstStyle/>
        <a:p>
          <a:endParaRPr lang="en-US" b="1"/>
        </a:p>
      </dgm:t>
    </dgm:pt>
    <dgm:pt modelId="{D56DFBC6-AEDC-7344-9E2F-013D0439AF0D}" type="sibTrans" cxnId="{4AF8B81D-86AD-CE44-96A5-260413CD5DA6}">
      <dgm:prSet/>
      <dgm:spPr/>
      <dgm:t>
        <a:bodyPr/>
        <a:lstStyle/>
        <a:p>
          <a:endParaRPr lang="en-US" b="1"/>
        </a:p>
      </dgm:t>
    </dgm:pt>
    <dgm:pt modelId="{FFB89BF1-A8DC-224E-9508-18156B1DFD99}">
      <dgm:prSet phldrT="[Text]"/>
      <dgm:spPr/>
      <dgm:t>
        <a:bodyPr/>
        <a:lstStyle/>
        <a:p>
          <a:r>
            <a:rPr lang="en-US" b="1" dirty="0"/>
            <a:t>Progressive</a:t>
          </a:r>
        </a:p>
      </dgm:t>
    </dgm:pt>
    <dgm:pt modelId="{9B137FB7-BE7D-6247-AD4B-51E7B3E13B92}" type="parTrans" cxnId="{3F794A83-9FC7-D244-AAE2-661DC718EFB0}">
      <dgm:prSet/>
      <dgm:spPr/>
      <dgm:t>
        <a:bodyPr/>
        <a:lstStyle/>
        <a:p>
          <a:endParaRPr lang="en-US" b="1"/>
        </a:p>
      </dgm:t>
    </dgm:pt>
    <dgm:pt modelId="{B8F632B9-88FB-184B-BF62-0EFFA0F48580}" type="sibTrans" cxnId="{3F794A83-9FC7-D244-AAE2-661DC718EFB0}">
      <dgm:prSet/>
      <dgm:spPr/>
      <dgm:t>
        <a:bodyPr/>
        <a:lstStyle/>
        <a:p>
          <a:endParaRPr lang="en-US" b="1"/>
        </a:p>
      </dgm:t>
    </dgm:pt>
    <dgm:pt modelId="{12BFDE88-BC36-6B46-A3F4-527AB32E1DEA}">
      <dgm:prSet phldrT="[Text]"/>
      <dgm:spPr/>
      <dgm:t>
        <a:bodyPr/>
        <a:lstStyle/>
        <a:p>
          <a:r>
            <a:rPr lang="en-US" b="1" dirty="0"/>
            <a:t>Situational</a:t>
          </a:r>
        </a:p>
      </dgm:t>
    </dgm:pt>
    <dgm:pt modelId="{DD508028-D12B-C449-8CB6-A097A97FFC7D}" type="parTrans" cxnId="{80BF6426-31F1-B545-83E5-2793D1567C4C}">
      <dgm:prSet/>
      <dgm:spPr/>
      <dgm:t>
        <a:bodyPr/>
        <a:lstStyle/>
        <a:p>
          <a:endParaRPr lang="en-US" b="1"/>
        </a:p>
      </dgm:t>
    </dgm:pt>
    <dgm:pt modelId="{A857773B-25FF-5046-AC47-E241E8F11B75}" type="sibTrans" cxnId="{80BF6426-31F1-B545-83E5-2793D1567C4C}">
      <dgm:prSet/>
      <dgm:spPr/>
      <dgm:t>
        <a:bodyPr/>
        <a:lstStyle/>
        <a:p>
          <a:endParaRPr lang="en-US" b="1"/>
        </a:p>
      </dgm:t>
    </dgm:pt>
    <dgm:pt modelId="{52DAEA7E-0981-9F47-A647-6DD47F82A07C}">
      <dgm:prSet phldrT="[Text]"/>
      <dgm:spPr/>
      <dgm:t>
        <a:bodyPr/>
        <a:lstStyle/>
        <a:p>
          <a:r>
            <a:rPr lang="en-US" b="1" dirty="0"/>
            <a:t>Temporary</a:t>
          </a:r>
        </a:p>
      </dgm:t>
    </dgm:pt>
    <dgm:pt modelId="{064C01F9-3AF6-6F49-AADB-AD5156EE3AD3}" type="parTrans" cxnId="{D9AE5AA0-3C78-9943-A32B-A7606B443BA8}">
      <dgm:prSet/>
      <dgm:spPr/>
      <dgm:t>
        <a:bodyPr/>
        <a:lstStyle/>
        <a:p>
          <a:endParaRPr lang="en-US" b="1"/>
        </a:p>
      </dgm:t>
    </dgm:pt>
    <dgm:pt modelId="{E6EF9040-C31A-7A4E-BF5D-942F57BF4E33}" type="sibTrans" cxnId="{D9AE5AA0-3C78-9943-A32B-A7606B443BA8}">
      <dgm:prSet/>
      <dgm:spPr/>
      <dgm:t>
        <a:bodyPr/>
        <a:lstStyle/>
        <a:p>
          <a:endParaRPr lang="en-US" b="1"/>
        </a:p>
      </dgm:t>
    </dgm:pt>
    <dgm:pt modelId="{4EE2F597-AD4D-FB41-BCF6-913B2C70447B}" type="pres">
      <dgm:prSet presAssocID="{A8D25DFC-FAD9-0340-A1C5-BDD8F3843A6B}" presName="Name0" presStyleCnt="0">
        <dgm:presLayoutVars>
          <dgm:dir/>
          <dgm:resizeHandles val="exact"/>
        </dgm:presLayoutVars>
      </dgm:prSet>
      <dgm:spPr/>
    </dgm:pt>
    <dgm:pt modelId="{AB67C946-5AC8-D34E-8814-ADDD908B42BA}" type="pres">
      <dgm:prSet presAssocID="{65EA9299-F909-B54D-B9A7-D85A8C32926B}" presName="Name5" presStyleLbl="vennNode1" presStyleIdx="0" presStyleCnt="5">
        <dgm:presLayoutVars>
          <dgm:bulletEnabled val="1"/>
        </dgm:presLayoutVars>
      </dgm:prSet>
      <dgm:spPr/>
    </dgm:pt>
    <dgm:pt modelId="{7D388206-0D3B-2A42-AAD0-A9D9F16CE973}" type="pres">
      <dgm:prSet presAssocID="{5C35E4A9-7A1C-A745-A009-1E756A74A32E}" presName="space" presStyleCnt="0"/>
      <dgm:spPr/>
    </dgm:pt>
    <dgm:pt modelId="{7C6BB04D-1107-BF45-86F9-C7669CE1E6D0}" type="pres">
      <dgm:prSet presAssocID="{52DAEA7E-0981-9F47-A647-6DD47F82A07C}" presName="Name5" presStyleLbl="vennNode1" presStyleIdx="1" presStyleCnt="5">
        <dgm:presLayoutVars>
          <dgm:bulletEnabled val="1"/>
        </dgm:presLayoutVars>
      </dgm:prSet>
      <dgm:spPr/>
    </dgm:pt>
    <dgm:pt modelId="{3C8363F6-BA79-B24B-8810-44CE219C5CC4}" type="pres">
      <dgm:prSet presAssocID="{E6EF9040-C31A-7A4E-BF5D-942F57BF4E33}" presName="space" presStyleCnt="0"/>
      <dgm:spPr/>
    </dgm:pt>
    <dgm:pt modelId="{3F4887CA-F30B-1D4C-888E-F39A6380E6DC}" type="pres">
      <dgm:prSet presAssocID="{DDA0E05E-E30E-8B49-B9B4-2633B5B464C4}" presName="Name5" presStyleLbl="vennNode1" presStyleIdx="2" presStyleCnt="5">
        <dgm:presLayoutVars>
          <dgm:bulletEnabled val="1"/>
        </dgm:presLayoutVars>
      </dgm:prSet>
      <dgm:spPr/>
    </dgm:pt>
    <dgm:pt modelId="{6E29B41D-F300-AD4A-972C-84210DC52CF3}" type="pres">
      <dgm:prSet presAssocID="{D56DFBC6-AEDC-7344-9E2F-013D0439AF0D}" presName="space" presStyleCnt="0"/>
      <dgm:spPr/>
    </dgm:pt>
    <dgm:pt modelId="{AC2BBCCA-F86F-5342-8ACB-08D7D6577213}" type="pres">
      <dgm:prSet presAssocID="{FFB89BF1-A8DC-224E-9508-18156B1DFD99}" presName="Name5" presStyleLbl="vennNode1" presStyleIdx="3" presStyleCnt="5">
        <dgm:presLayoutVars>
          <dgm:bulletEnabled val="1"/>
        </dgm:presLayoutVars>
      </dgm:prSet>
      <dgm:spPr/>
    </dgm:pt>
    <dgm:pt modelId="{6893E6CB-BEAA-DE4A-AE2F-6E7E0967F75A}" type="pres">
      <dgm:prSet presAssocID="{B8F632B9-88FB-184B-BF62-0EFFA0F48580}" presName="space" presStyleCnt="0"/>
      <dgm:spPr/>
    </dgm:pt>
    <dgm:pt modelId="{15DCF16E-C806-7345-8A62-8F24C82BFFC4}" type="pres">
      <dgm:prSet presAssocID="{12BFDE88-BC36-6B46-A3F4-527AB32E1DEA}" presName="Name5" presStyleLbl="vennNode1" presStyleIdx="4" presStyleCnt="5">
        <dgm:presLayoutVars>
          <dgm:bulletEnabled val="1"/>
        </dgm:presLayoutVars>
      </dgm:prSet>
      <dgm:spPr/>
    </dgm:pt>
  </dgm:ptLst>
  <dgm:cxnLst>
    <dgm:cxn modelId="{BF470412-CD66-484A-96F4-9A01A28D212D}" type="presOf" srcId="{A8D25DFC-FAD9-0340-A1C5-BDD8F3843A6B}" destId="{4EE2F597-AD4D-FB41-BCF6-913B2C70447B}" srcOrd="0" destOrd="0" presId="urn:microsoft.com/office/officeart/2005/8/layout/venn3"/>
    <dgm:cxn modelId="{4AF8B81D-86AD-CE44-96A5-260413CD5DA6}" srcId="{A8D25DFC-FAD9-0340-A1C5-BDD8F3843A6B}" destId="{DDA0E05E-E30E-8B49-B9B4-2633B5B464C4}" srcOrd="2" destOrd="0" parTransId="{6474B2C2-CE1E-E446-844F-444781FA75D7}" sibTransId="{D56DFBC6-AEDC-7344-9E2F-013D0439AF0D}"/>
    <dgm:cxn modelId="{80BF6426-31F1-B545-83E5-2793D1567C4C}" srcId="{A8D25DFC-FAD9-0340-A1C5-BDD8F3843A6B}" destId="{12BFDE88-BC36-6B46-A3F4-527AB32E1DEA}" srcOrd="4" destOrd="0" parTransId="{DD508028-D12B-C449-8CB6-A097A97FFC7D}" sibTransId="{A857773B-25FF-5046-AC47-E241E8F11B75}"/>
    <dgm:cxn modelId="{D6B16A3A-A8A3-184F-A986-96016155F1FF}" type="presOf" srcId="{52DAEA7E-0981-9F47-A647-6DD47F82A07C}" destId="{7C6BB04D-1107-BF45-86F9-C7669CE1E6D0}" srcOrd="0" destOrd="0" presId="urn:microsoft.com/office/officeart/2005/8/layout/venn3"/>
    <dgm:cxn modelId="{676BF85F-63DB-DB45-BD27-7C8FFF1F5E9F}" srcId="{A8D25DFC-FAD9-0340-A1C5-BDD8F3843A6B}" destId="{65EA9299-F909-B54D-B9A7-D85A8C32926B}" srcOrd="0" destOrd="0" parTransId="{0843501A-21C9-DF4A-A085-DDA5682F9616}" sibTransId="{5C35E4A9-7A1C-A745-A009-1E756A74A32E}"/>
    <dgm:cxn modelId="{3F794A83-9FC7-D244-AAE2-661DC718EFB0}" srcId="{A8D25DFC-FAD9-0340-A1C5-BDD8F3843A6B}" destId="{FFB89BF1-A8DC-224E-9508-18156B1DFD99}" srcOrd="3" destOrd="0" parTransId="{9B137FB7-BE7D-6247-AD4B-51E7B3E13B92}" sibTransId="{B8F632B9-88FB-184B-BF62-0EFFA0F48580}"/>
    <dgm:cxn modelId="{D9AE5AA0-3C78-9943-A32B-A7606B443BA8}" srcId="{A8D25DFC-FAD9-0340-A1C5-BDD8F3843A6B}" destId="{52DAEA7E-0981-9F47-A647-6DD47F82A07C}" srcOrd="1" destOrd="0" parTransId="{064C01F9-3AF6-6F49-AADB-AD5156EE3AD3}" sibTransId="{E6EF9040-C31A-7A4E-BF5D-942F57BF4E33}"/>
    <dgm:cxn modelId="{DD393BAC-2218-9C48-A0BD-0754FE92267B}" type="presOf" srcId="{12BFDE88-BC36-6B46-A3F4-527AB32E1DEA}" destId="{15DCF16E-C806-7345-8A62-8F24C82BFFC4}" srcOrd="0" destOrd="0" presId="urn:microsoft.com/office/officeart/2005/8/layout/venn3"/>
    <dgm:cxn modelId="{233152D2-5A86-B442-AE25-38D458E2F552}" type="presOf" srcId="{65EA9299-F909-B54D-B9A7-D85A8C32926B}" destId="{AB67C946-5AC8-D34E-8814-ADDD908B42BA}" srcOrd="0" destOrd="0" presId="urn:microsoft.com/office/officeart/2005/8/layout/venn3"/>
    <dgm:cxn modelId="{A0E922F8-0126-CA49-BCFC-F2714E045377}" type="presOf" srcId="{DDA0E05E-E30E-8B49-B9B4-2633B5B464C4}" destId="{3F4887CA-F30B-1D4C-888E-F39A6380E6DC}" srcOrd="0" destOrd="0" presId="urn:microsoft.com/office/officeart/2005/8/layout/venn3"/>
    <dgm:cxn modelId="{47EEE4FC-2AC4-B244-971E-5EB7972E9536}" type="presOf" srcId="{FFB89BF1-A8DC-224E-9508-18156B1DFD99}" destId="{AC2BBCCA-F86F-5342-8ACB-08D7D6577213}" srcOrd="0" destOrd="0" presId="urn:microsoft.com/office/officeart/2005/8/layout/venn3"/>
    <dgm:cxn modelId="{851BA093-01B9-6444-BF6A-E68C303D24EA}" type="presParOf" srcId="{4EE2F597-AD4D-FB41-BCF6-913B2C70447B}" destId="{AB67C946-5AC8-D34E-8814-ADDD908B42BA}" srcOrd="0" destOrd="0" presId="urn:microsoft.com/office/officeart/2005/8/layout/venn3"/>
    <dgm:cxn modelId="{7A8FE03C-BD5A-EA47-9D00-0CE44AAAAD1A}" type="presParOf" srcId="{4EE2F597-AD4D-FB41-BCF6-913B2C70447B}" destId="{7D388206-0D3B-2A42-AAD0-A9D9F16CE973}" srcOrd="1" destOrd="0" presId="urn:microsoft.com/office/officeart/2005/8/layout/venn3"/>
    <dgm:cxn modelId="{847434C8-578D-9B40-A9D0-C7FE3358D506}" type="presParOf" srcId="{4EE2F597-AD4D-FB41-BCF6-913B2C70447B}" destId="{7C6BB04D-1107-BF45-86F9-C7669CE1E6D0}" srcOrd="2" destOrd="0" presId="urn:microsoft.com/office/officeart/2005/8/layout/venn3"/>
    <dgm:cxn modelId="{95760086-1D55-B941-9A49-6ACBBB2C419A}" type="presParOf" srcId="{4EE2F597-AD4D-FB41-BCF6-913B2C70447B}" destId="{3C8363F6-BA79-B24B-8810-44CE219C5CC4}" srcOrd="3" destOrd="0" presId="urn:microsoft.com/office/officeart/2005/8/layout/venn3"/>
    <dgm:cxn modelId="{2AA896B5-B831-0649-AE22-4B4B427148D4}" type="presParOf" srcId="{4EE2F597-AD4D-FB41-BCF6-913B2C70447B}" destId="{3F4887CA-F30B-1D4C-888E-F39A6380E6DC}" srcOrd="4" destOrd="0" presId="urn:microsoft.com/office/officeart/2005/8/layout/venn3"/>
    <dgm:cxn modelId="{1635D029-C7D0-E446-93B7-72BA352DCCF4}" type="presParOf" srcId="{4EE2F597-AD4D-FB41-BCF6-913B2C70447B}" destId="{6E29B41D-F300-AD4A-972C-84210DC52CF3}" srcOrd="5" destOrd="0" presId="urn:microsoft.com/office/officeart/2005/8/layout/venn3"/>
    <dgm:cxn modelId="{DF577B48-EB92-8F40-BB5F-FF3DEDC349C4}" type="presParOf" srcId="{4EE2F597-AD4D-FB41-BCF6-913B2C70447B}" destId="{AC2BBCCA-F86F-5342-8ACB-08D7D6577213}" srcOrd="6" destOrd="0" presId="urn:microsoft.com/office/officeart/2005/8/layout/venn3"/>
    <dgm:cxn modelId="{22786ABE-2360-2A4C-B566-CC71B871DE82}" type="presParOf" srcId="{4EE2F597-AD4D-FB41-BCF6-913B2C70447B}" destId="{6893E6CB-BEAA-DE4A-AE2F-6E7E0967F75A}" srcOrd="7" destOrd="0" presId="urn:microsoft.com/office/officeart/2005/8/layout/venn3"/>
    <dgm:cxn modelId="{64831CF3-B440-C74F-82BD-9C63CDE3034A}" type="presParOf" srcId="{4EE2F597-AD4D-FB41-BCF6-913B2C70447B}" destId="{15DCF16E-C806-7345-8A62-8F24C82BFFC4}" srcOrd="8"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B3869B1-8987-C148-BDC1-9B12638DC422}" type="doc">
      <dgm:prSet loTypeId="urn:microsoft.com/office/officeart/2005/8/layout/balance1" loCatId="" qsTypeId="urn:microsoft.com/office/officeart/2005/8/quickstyle/simple1" qsCatId="simple" csTypeId="urn:microsoft.com/office/officeart/2005/8/colors/colorful2" csCatId="colorful" phldr="1"/>
      <dgm:spPr/>
      <dgm:t>
        <a:bodyPr/>
        <a:lstStyle/>
        <a:p>
          <a:endParaRPr lang="en-US"/>
        </a:p>
      </dgm:t>
    </dgm:pt>
    <dgm:pt modelId="{49AFE78C-A7AD-CE48-AB5C-A4867A945A13}">
      <dgm:prSet phldrT="[Text]"/>
      <dgm:spPr/>
      <dgm:t>
        <a:bodyPr/>
        <a:lstStyle/>
        <a:p>
          <a:pPr rtl="0"/>
          <a:r>
            <a:rPr lang="en-US" b="1"/>
            <a:t>Apparent</a:t>
          </a:r>
          <a:endParaRPr lang="en-US" b="1" dirty="0"/>
        </a:p>
      </dgm:t>
    </dgm:pt>
    <dgm:pt modelId="{F398CF17-46BB-834F-BA65-456923369AAE}" type="parTrans" cxnId="{A6F4397A-1941-2543-8282-3C47F24CB289}">
      <dgm:prSet/>
      <dgm:spPr/>
      <dgm:t>
        <a:bodyPr/>
        <a:lstStyle/>
        <a:p>
          <a:endParaRPr lang="en-US" b="1">
            <a:solidFill>
              <a:schemeClr val="tx1"/>
            </a:solidFill>
          </a:endParaRPr>
        </a:p>
      </dgm:t>
    </dgm:pt>
    <dgm:pt modelId="{BAB2E210-651B-1D40-9161-47058FDB7D46}" type="sibTrans" cxnId="{A6F4397A-1941-2543-8282-3C47F24CB289}">
      <dgm:prSet/>
      <dgm:spPr/>
      <dgm:t>
        <a:bodyPr/>
        <a:lstStyle/>
        <a:p>
          <a:endParaRPr lang="en-US" b="1">
            <a:solidFill>
              <a:schemeClr val="tx1"/>
            </a:solidFill>
          </a:endParaRPr>
        </a:p>
      </dgm:t>
    </dgm:pt>
    <dgm:pt modelId="{D2FD1C96-9EC0-5348-A2E3-CC11D67D02D6}">
      <dgm:prSet phldrT="[Text]"/>
      <dgm:spPr/>
      <dgm:t>
        <a:bodyPr/>
        <a:lstStyle/>
        <a:p>
          <a:pPr rtl="0"/>
          <a:r>
            <a:rPr lang="en-US" b="1"/>
            <a:t>Seeing</a:t>
          </a:r>
          <a:endParaRPr lang="en-US" b="1" dirty="0"/>
        </a:p>
      </dgm:t>
    </dgm:pt>
    <dgm:pt modelId="{12522A93-4048-7D4B-894B-135E85C2165D}" type="parTrans" cxnId="{8B7C1F14-52E8-BE47-AEE9-2E1D616F3A15}">
      <dgm:prSet/>
      <dgm:spPr/>
      <dgm:t>
        <a:bodyPr/>
        <a:lstStyle/>
        <a:p>
          <a:endParaRPr lang="en-US" b="1">
            <a:solidFill>
              <a:schemeClr val="tx1"/>
            </a:solidFill>
          </a:endParaRPr>
        </a:p>
      </dgm:t>
    </dgm:pt>
    <dgm:pt modelId="{76DAA008-4996-D343-9320-1DAE7BED00D9}" type="sibTrans" cxnId="{8B7C1F14-52E8-BE47-AEE9-2E1D616F3A15}">
      <dgm:prSet/>
      <dgm:spPr/>
      <dgm:t>
        <a:bodyPr/>
        <a:lstStyle/>
        <a:p>
          <a:endParaRPr lang="en-US" b="1">
            <a:solidFill>
              <a:schemeClr val="tx1"/>
            </a:solidFill>
          </a:endParaRPr>
        </a:p>
      </dgm:t>
    </dgm:pt>
    <dgm:pt modelId="{5AB90467-8195-1A43-A3E7-8EAFD3273538}">
      <dgm:prSet phldrT="[Text]"/>
      <dgm:spPr/>
      <dgm:t>
        <a:bodyPr/>
        <a:lstStyle/>
        <a:p>
          <a:pPr rtl="0"/>
          <a:r>
            <a:rPr lang="en-US" b="1"/>
            <a:t>Physical/mobility</a:t>
          </a:r>
          <a:endParaRPr lang="en-US" b="1" dirty="0"/>
        </a:p>
      </dgm:t>
    </dgm:pt>
    <dgm:pt modelId="{897ACA53-2254-5241-9791-97E4C930204E}" type="parTrans" cxnId="{21784064-9D9F-8644-AF1C-A08F994AE441}">
      <dgm:prSet/>
      <dgm:spPr/>
      <dgm:t>
        <a:bodyPr/>
        <a:lstStyle/>
        <a:p>
          <a:endParaRPr lang="en-US" b="1">
            <a:solidFill>
              <a:schemeClr val="tx1"/>
            </a:solidFill>
          </a:endParaRPr>
        </a:p>
      </dgm:t>
    </dgm:pt>
    <dgm:pt modelId="{55F53212-6688-0548-84B5-7E9E59D75A45}" type="sibTrans" cxnId="{21784064-9D9F-8644-AF1C-A08F994AE441}">
      <dgm:prSet/>
      <dgm:spPr/>
      <dgm:t>
        <a:bodyPr/>
        <a:lstStyle/>
        <a:p>
          <a:endParaRPr lang="en-US" b="1">
            <a:solidFill>
              <a:schemeClr val="tx1"/>
            </a:solidFill>
          </a:endParaRPr>
        </a:p>
      </dgm:t>
    </dgm:pt>
    <dgm:pt modelId="{2A534703-982F-B343-81B9-5A156919F7EF}">
      <dgm:prSet phldrT="[Text]"/>
      <dgm:spPr/>
      <dgm:t>
        <a:bodyPr/>
        <a:lstStyle/>
        <a:p>
          <a:pPr rtl="0"/>
          <a:r>
            <a:rPr lang="en-US" b="1"/>
            <a:t>Non-apparent</a:t>
          </a:r>
          <a:endParaRPr lang="en-US" b="1" dirty="0"/>
        </a:p>
      </dgm:t>
    </dgm:pt>
    <dgm:pt modelId="{D7EB91C8-AFEC-0341-88C8-30CB0F2B37E7}" type="parTrans" cxnId="{2505C162-8E8B-B943-811C-43B50EE3C8A2}">
      <dgm:prSet/>
      <dgm:spPr/>
      <dgm:t>
        <a:bodyPr/>
        <a:lstStyle/>
        <a:p>
          <a:endParaRPr lang="en-US" b="1">
            <a:solidFill>
              <a:schemeClr val="tx1"/>
            </a:solidFill>
          </a:endParaRPr>
        </a:p>
      </dgm:t>
    </dgm:pt>
    <dgm:pt modelId="{E43BD933-A6B6-F349-99B6-0C38ED8CBC0E}" type="sibTrans" cxnId="{2505C162-8E8B-B943-811C-43B50EE3C8A2}">
      <dgm:prSet/>
      <dgm:spPr/>
      <dgm:t>
        <a:bodyPr/>
        <a:lstStyle/>
        <a:p>
          <a:endParaRPr lang="en-US" b="1">
            <a:solidFill>
              <a:schemeClr val="tx1"/>
            </a:solidFill>
          </a:endParaRPr>
        </a:p>
      </dgm:t>
    </dgm:pt>
    <dgm:pt modelId="{2AEE72F3-3ABA-254D-9335-4CB372662F38}">
      <dgm:prSet phldrT="[Text]"/>
      <dgm:spPr/>
      <dgm:t>
        <a:bodyPr/>
        <a:lstStyle/>
        <a:p>
          <a:r>
            <a:rPr lang="en-US" b="1"/>
            <a:t>Learning</a:t>
          </a:r>
          <a:endParaRPr lang="en-US" b="1" dirty="0"/>
        </a:p>
      </dgm:t>
    </dgm:pt>
    <dgm:pt modelId="{A0778B81-E2BF-F849-BD1A-C6979F089BBC}" type="parTrans" cxnId="{A1ED73CE-D486-274D-BD9B-445536A664F0}">
      <dgm:prSet/>
      <dgm:spPr/>
      <dgm:t>
        <a:bodyPr/>
        <a:lstStyle/>
        <a:p>
          <a:endParaRPr lang="en-US" b="1">
            <a:solidFill>
              <a:schemeClr val="tx1"/>
            </a:solidFill>
          </a:endParaRPr>
        </a:p>
      </dgm:t>
    </dgm:pt>
    <dgm:pt modelId="{FD902411-BB24-F84C-AA3D-4B928CED6CFB}" type="sibTrans" cxnId="{A1ED73CE-D486-274D-BD9B-445536A664F0}">
      <dgm:prSet/>
      <dgm:spPr/>
      <dgm:t>
        <a:bodyPr/>
        <a:lstStyle/>
        <a:p>
          <a:endParaRPr lang="en-US" b="1">
            <a:solidFill>
              <a:schemeClr val="tx1"/>
            </a:solidFill>
          </a:endParaRPr>
        </a:p>
      </dgm:t>
    </dgm:pt>
    <dgm:pt modelId="{764E8B59-83C5-A441-9E7A-E20F0AEAB671}">
      <dgm:prSet phldrT="[Text]"/>
      <dgm:spPr/>
      <dgm:t>
        <a:bodyPr/>
        <a:lstStyle/>
        <a:p>
          <a:pPr rtl="0"/>
          <a:r>
            <a:rPr lang="en-US" b="1"/>
            <a:t>Hearing</a:t>
          </a:r>
          <a:endParaRPr lang="en-US" b="1" dirty="0"/>
        </a:p>
      </dgm:t>
    </dgm:pt>
    <dgm:pt modelId="{1EED230F-FA14-0B44-91DD-EFE6C4E2CDFC}" type="parTrans" cxnId="{1D43DDB9-EE4E-E346-8168-1687ECB62C6F}">
      <dgm:prSet/>
      <dgm:spPr/>
      <dgm:t>
        <a:bodyPr/>
        <a:lstStyle/>
        <a:p>
          <a:endParaRPr lang="en-US" b="1">
            <a:solidFill>
              <a:schemeClr val="tx1"/>
            </a:solidFill>
          </a:endParaRPr>
        </a:p>
      </dgm:t>
    </dgm:pt>
    <dgm:pt modelId="{C7D182D0-CA98-414F-8132-EBC825DBDD8F}" type="sibTrans" cxnId="{1D43DDB9-EE4E-E346-8168-1687ECB62C6F}">
      <dgm:prSet/>
      <dgm:spPr/>
      <dgm:t>
        <a:bodyPr/>
        <a:lstStyle/>
        <a:p>
          <a:endParaRPr lang="en-US" b="1">
            <a:solidFill>
              <a:schemeClr val="tx1"/>
            </a:solidFill>
          </a:endParaRPr>
        </a:p>
      </dgm:t>
    </dgm:pt>
    <dgm:pt modelId="{81CF7D07-12E7-4342-8734-B0A10DB2FF4A}">
      <dgm:prSet phldrT="[Text]"/>
      <dgm:spPr/>
      <dgm:t>
        <a:bodyPr/>
        <a:lstStyle/>
        <a:p>
          <a:r>
            <a:rPr lang="en-US" b="1"/>
            <a:t>Mental health</a:t>
          </a:r>
          <a:endParaRPr lang="en-US" b="1" dirty="0"/>
        </a:p>
      </dgm:t>
    </dgm:pt>
    <dgm:pt modelId="{4A4A5B39-3B9E-EB44-A1C6-ED90182EDB56}" type="parTrans" cxnId="{C293E510-5A28-4B41-A06E-0F2F2694A6A6}">
      <dgm:prSet/>
      <dgm:spPr/>
      <dgm:t>
        <a:bodyPr/>
        <a:lstStyle/>
        <a:p>
          <a:endParaRPr lang="en-US" b="1">
            <a:solidFill>
              <a:schemeClr val="tx1"/>
            </a:solidFill>
          </a:endParaRPr>
        </a:p>
      </dgm:t>
    </dgm:pt>
    <dgm:pt modelId="{67F22365-EB17-4641-A353-FC02263C19BD}" type="sibTrans" cxnId="{C293E510-5A28-4B41-A06E-0F2F2694A6A6}">
      <dgm:prSet/>
      <dgm:spPr/>
      <dgm:t>
        <a:bodyPr/>
        <a:lstStyle/>
        <a:p>
          <a:endParaRPr lang="en-US" b="1">
            <a:solidFill>
              <a:schemeClr val="tx1"/>
            </a:solidFill>
          </a:endParaRPr>
        </a:p>
      </dgm:t>
    </dgm:pt>
    <dgm:pt modelId="{00A6C3F3-DDD7-0341-888D-59C13D1B9830}">
      <dgm:prSet phldrT="[Text]"/>
      <dgm:spPr/>
      <dgm:t>
        <a:bodyPr/>
        <a:lstStyle/>
        <a:p>
          <a:r>
            <a:rPr lang="en-US" b="1"/>
            <a:t>Chronic conditions</a:t>
          </a:r>
          <a:endParaRPr lang="en-US" b="1" dirty="0"/>
        </a:p>
      </dgm:t>
    </dgm:pt>
    <dgm:pt modelId="{488F3A53-01DA-7C4D-95C0-19F09986FEA1}" type="parTrans" cxnId="{71DC32A6-A553-EC46-81BE-4878064FEFA5}">
      <dgm:prSet/>
      <dgm:spPr/>
      <dgm:t>
        <a:bodyPr/>
        <a:lstStyle/>
        <a:p>
          <a:endParaRPr lang="en-US" b="1">
            <a:solidFill>
              <a:schemeClr val="tx1"/>
            </a:solidFill>
          </a:endParaRPr>
        </a:p>
      </dgm:t>
    </dgm:pt>
    <dgm:pt modelId="{D2144F95-1157-DE45-81C6-A738CEA7BEA0}" type="sibTrans" cxnId="{71DC32A6-A553-EC46-81BE-4878064FEFA5}">
      <dgm:prSet/>
      <dgm:spPr/>
      <dgm:t>
        <a:bodyPr/>
        <a:lstStyle/>
        <a:p>
          <a:endParaRPr lang="en-US" b="1">
            <a:solidFill>
              <a:schemeClr val="tx1"/>
            </a:solidFill>
          </a:endParaRPr>
        </a:p>
      </dgm:t>
    </dgm:pt>
    <dgm:pt modelId="{C1DA541D-BE65-B340-9CC4-71C9A35BEDF7}">
      <dgm:prSet phldrT="[Text]"/>
      <dgm:spPr/>
      <dgm:t>
        <a:bodyPr/>
        <a:lstStyle/>
        <a:p>
          <a:r>
            <a:rPr lang="en-US" b="1"/>
            <a:t>Neurodiversity</a:t>
          </a:r>
          <a:endParaRPr lang="en-US" b="1" dirty="0"/>
        </a:p>
      </dgm:t>
    </dgm:pt>
    <dgm:pt modelId="{43ECAE1C-2D0B-AC40-9F08-98175E864B91}" type="parTrans" cxnId="{BF72EDDB-A1EA-B249-B23C-E505BE6E502D}">
      <dgm:prSet/>
      <dgm:spPr/>
      <dgm:t>
        <a:bodyPr/>
        <a:lstStyle/>
        <a:p>
          <a:endParaRPr lang="en-US" b="1">
            <a:solidFill>
              <a:schemeClr val="tx1"/>
            </a:solidFill>
          </a:endParaRPr>
        </a:p>
      </dgm:t>
    </dgm:pt>
    <dgm:pt modelId="{4C29C518-5C2B-6D41-90F3-796427E10242}" type="sibTrans" cxnId="{BF72EDDB-A1EA-B249-B23C-E505BE6E502D}">
      <dgm:prSet/>
      <dgm:spPr/>
      <dgm:t>
        <a:bodyPr/>
        <a:lstStyle/>
        <a:p>
          <a:endParaRPr lang="en-US" b="1">
            <a:solidFill>
              <a:schemeClr val="tx1"/>
            </a:solidFill>
          </a:endParaRPr>
        </a:p>
      </dgm:t>
    </dgm:pt>
    <dgm:pt modelId="{35E1EAF5-573B-404D-8B0F-6BC53288049F}" type="pres">
      <dgm:prSet presAssocID="{EB3869B1-8987-C148-BDC1-9B12638DC422}" presName="outerComposite" presStyleCnt="0">
        <dgm:presLayoutVars>
          <dgm:chMax val="2"/>
          <dgm:animLvl val="lvl"/>
          <dgm:resizeHandles val="exact"/>
        </dgm:presLayoutVars>
      </dgm:prSet>
      <dgm:spPr/>
    </dgm:pt>
    <dgm:pt modelId="{621E2628-23A4-6A46-BBEE-75C3DAF37BE5}" type="pres">
      <dgm:prSet presAssocID="{EB3869B1-8987-C148-BDC1-9B12638DC422}" presName="dummyMaxCanvas" presStyleCnt="0"/>
      <dgm:spPr/>
    </dgm:pt>
    <dgm:pt modelId="{39E772CD-7B99-2649-8087-351E32363B95}" type="pres">
      <dgm:prSet presAssocID="{EB3869B1-8987-C148-BDC1-9B12638DC422}" presName="parentComposite" presStyleCnt="0"/>
      <dgm:spPr/>
    </dgm:pt>
    <dgm:pt modelId="{29C2217C-9EF5-4E49-BEE6-DF1076AB2446}" type="pres">
      <dgm:prSet presAssocID="{EB3869B1-8987-C148-BDC1-9B12638DC422}" presName="parent1" presStyleLbl="alignAccFollowNode1" presStyleIdx="0" presStyleCnt="4">
        <dgm:presLayoutVars>
          <dgm:chMax val="4"/>
        </dgm:presLayoutVars>
      </dgm:prSet>
      <dgm:spPr/>
    </dgm:pt>
    <dgm:pt modelId="{54480543-7651-6340-8EA8-32DA1F8618E9}" type="pres">
      <dgm:prSet presAssocID="{EB3869B1-8987-C148-BDC1-9B12638DC422}" presName="parent2" presStyleLbl="alignAccFollowNode1" presStyleIdx="1" presStyleCnt="4">
        <dgm:presLayoutVars>
          <dgm:chMax val="4"/>
        </dgm:presLayoutVars>
      </dgm:prSet>
      <dgm:spPr/>
    </dgm:pt>
    <dgm:pt modelId="{29E0AF94-CDA2-A04F-8829-0F18E648F869}" type="pres">
      <dgm:prSet presAssocID="{EB3869B1-8987-C148-BDC1-9B12638DC422}" presName="childrenComposite" presStyleCnt="0"/>
      <dgm:spPr/>
    </dgm:pt>
    <dgm:pt modelId="{96A1CD36-0266-D34C-996A-00B8EA8999EF}" type="pres">
      <dgm:prSet presAssocID="{EB3869B1-8987-C148-BDC1-9B12638DC422}" presName="dummyMaxCanvas_ChildArea" presStyleCnt="0"/>
      <dgm:spPr/>
    </dgm:pt>
    <dgm:pt modelId="{DC69B83F-924B-134D-BC91-AA195144457C}" type="pres">
      <dgm:prSet presAssocID="{EB3869B1-8987-C148-BDC1-9B12638DC422}" presName="fulcrum" presStyleLbl="alignAccFollowNode1" presStyleIdx="2" presStyleCnt="4"/>
      <dgm:spPr/>
    </dgm:pt>
    <dgm:pt modelId="{06EDCB15-7AF1-1E4B-8A1E-BB4755F75280}" type="pres">
      <dgm:prSet presAssocID="{EB3869B1-8987-C148-BDC1-9B12638DC422}" presName="balance_34" presStyleLbl="alignAccFollowNode1" presStyleIdx="3" presStyleCnt="4">
        <dgm:presLayoutVars>
          <dgm:bulletEnabled val="1"/>
        </dgm:presLayoutVars>
      </dgm:prSet>
      <dgm:spPr/>
    </dgm:pt>
    <dgm:pt modelId="{EA78F7AA-59B0-3845-9DF7-D0577979EE8C}" type="pres">
      <dgm:prSet presAssocID="{EB3869B1-8987-C148-BDC1-9B12638DC422}" presName="right_34_1" presStyleLbl="node1" presStyleIdx="0" presStyleCnt="7">
        <dgm:presLayoutVars>
          <dgm:bulletEnabled val="1"/>
        </dgm:presLayoutVars>
      </dgm:prSet>
      <dgm:spPr/>
    </dgm:pt>
    <dgm:pt modelId="{BDDBD62C-BD5A-674E-8BDD-79D988D207C5}" type="pres">
      <dgm:prSet presAssocID="{EB3869B1-8987-C148-BDC1-9B12638DC422}" presName="right_34_2" presStyleLbl="node1" presStyleIdx="1" presStyleCnt="7">
        <dgm:presLayoutVars>
          <dgm:bulletEnabled val="1"/>
        </dgm:presLayoutVars>
      </dgm:prSet>
      <dgm:spPr/>
    </dgm:pt>
    <dgm:pt modelId="{32E2D89D-94A6-F940-939D-8E3CBFBBD874}" type="pres">
      <dgm:prSet presAssocID="{EB3869B1-8987-C148-BDC1-9B12638DC422}" presName="right_34_3" presStyleLbl="node1" presStyleIdx="2" presStyleCnt="7">
        <dgm:presLayoutVars>
          <dgm:bulletEnabled val="1"/>
        </dgm:presLayoutVars>
      </dgm:prSet>
      <dgm:spPr/>
    </dgm:pt>
    <dgm:pt modelId="{4FF47D04-67A8-9146-A9D3-ED61D53DAD8C}" type="pres">
      <dgm:prSet presAssocID="{EB3869B1-8987-C148-BDC1-9B12638DC422}" presName="right_34_4" presStyleLbl="node1" presStyleIdx="3" presStyleCnt="7">
        <dgm:presLayoutVars>
          <dgm:bulletEnabled val="1"/>
        </dgm:presLayoutVars>
      </dgm:prSet>
      <dgm:spPr/>
    </dgm:pt>
    <dgm:pt modelId="{FB9E405E-287A-AE4E-AE91-AF8A2A8E684B}" type="pres">
      <dgm:prSet presAssocID="{EB3869B1-8987-C148-BDC1-9B12638DC422}" presName="left_34_1" presStyleLbl="node1" presStyleIdx="4" presStyleCnt="7">
        <dgm:presLayoutVars>
          <dgm:bulletEnabled val="1"/>
        </dgm:presLayoutVars>
      </dgm:prSet>
      <dgm:spPr/>
    </dgm:pt>
    <dgm:pt modelId="{BAFA0F82-CB5F-1543-BCAD-722CACF01F28}" type="pres">
      <dgm:prSet presAssocID="{EB3869B1-8987-C148-BDC1-9B12638DC422}" presName="left_34_2" presStyleLbl="node1" presStyleIdx="5" presStyleCnt="7">
        <dgm:presLayoutVars>
          <dgm:bulletEnabled val="1"/>
        </dgm:presLayoutVars>
      </dgm:prSet>
      <dgm:spPr/>
    </dgm:pt>
    <dgm:pt modelId="{D8F21193-7004-6F4F-A3C9-CEC87F166D9E}" type="pres">
      <dgm:prSet presAssocID="{EB3869B1-8987-C148-BDC1-9B12638DC422}" presName="left_34_3" presStyleLbl="node1" presStyleIdx="6" presStyleCnt="7">
        <dgm:presLayoutVars>
          <dgm:bulletEnabled val="1"/>
        </dgm:presLayoutVars>
      </dgm:prSet>
      <dgm:spPr/>
    </dgm:pt>
  </dgm:ptLst>
  <dgm:cxnLst>
    <dgm:cxn modelId="{C293E510-5A28-4B41-A06E-0F2F2694A6A6}" srcId="{2A534703-982F-B343-81B9-5A156919F7EF}" destId="{81CF7D07-12E7-4342-8734-B0A10DB2FF4A}" srcOrd="1" destOrd="0" parTransId="{4A4A5B39-3B9E-EB44-A1C6-ED90182EDB56}" sibTransId="{67F22365-EB17-4641-A353-FC02263C19BD}"/>
    <dgm:cxn modelId="{8B7C1F14-52E8-BE47-AEE9-2E1D616F3A15}" srcId="{49AFE78C-A7AD-CE48-AB5C-A4867A945A13}" destId="{D2FD1C96-9EC0-5348-A2E3-CC11D67D02D6}" srcOrd="0" destOrd="0" parTransId="{12522A93-4048-7D4B-894B-135E85C2165D}" sibTransId="{76DAA008-4996-D343-9320-1DAE7BED00D9}"/>
    <dgm:cxn modelId="{7951D620-3CD4-C245-95C0-82EC9460C5F7}" type="presOf" srcId="{49AFE78C-A7AD-CE48-AB5C-A4867A945A13}" destId="{29C2217C-9EF5-4E49-BEE6-DF1076AB2446}" srcOrd="0" destOrd="0" presId="urn:microsoft.com/office/officeart/2005/8/layout/balance1"/>
    <dgm:cxn modelId="{C465A954-9101-3B4C-A36C-AD0BB4EA751A}" type="presOf" srcId="{764E8B59-83C5-A441-9E7A-E20F0AEAB671}" destId="{BAFA0F82-CB5F-1543-BCAD-722CACF01F28}" srcOrd="0" destOrd="0" presId="urn:microsoft.com/office/officeart/2005/8/layout/balance1"/>
    <dgm:cxn modelId="{2505C162-8E8B-B943-811C-43B50EE3C8A2}" srcId="{EB3869B1-8987-C148-BDC1-9B12638DC422}" destId="{2A534703-982F-B343-81B9-5A156919F7EF}" srcOrd="1" destOrd="0" parTransId="{D7EB91C8-AFEC-0341-88C8-30CB0F2B37E7}" sibTransId="{E43BD933-A6B6-F349-99B6-0C38ED8CBC0E}"/>
    <dgm:cxn modelId="{21784064-9D9F-8644-AF1C-A08F994AE441}" srcId="{49AFE78C-A7AD-CE48-AB5C-A4867A945A13}" destId="{5AB90467-8195-1A43-A3E7-8EAFD3273538}" srcOrd="2" destOrd="0" parTransId="{897ACA53-2254-5241-9791-97E4C930204E}" sibTransId="{55F53212-6688-0548-84B5-7E9E59D75A45}"/>
    <dgm:cxn modelId="{A6F4397A-1941-2543-8282-3C47F24CB289}" srcId="{EB3869B1-8987-C148-BDC1-9B12638DC422}" destId="{49AFE78C-A7AD-CE48-AB5C-A4867A945A13}" srcOrd="0" destOrd="0" parTransId="{F398CF17-46BB-834F-BA65-456923369AAE}" sibTransId="{BAB2E210-651B-1D40-9161-47058FDB7D46}"/>
    <dgm:cxn modelId="{AAEBE07F-F0B0-AC4C-A385-11E46DD87469}" type="presOf" srcId="{00A6C3F3-DDD7-0341-888D-59C13D1B9830}" destId="{32E2D89D-94A6-F940-939D-8E3CBFBBD874}" srcOrd="0" destOrd="0" presId="urn:microsoft.com/office/officeart/2005/8/layout/balance1"/>
    <dgm:cxn modelId="{33F854A5-B6FD-784B-9C28-A4F32C7294C3}" type="presOf" srcId="{D2FD1C96-9EC0-5348-A2E3-CC11D67D02D6}" destId="{FB9E405E-287A-AE4E-AE91-AF8A2A8E684B}" srcOrd="0" destOrd="0" presId="urn:microsoft.com/office/officeart/2005/8/layout/balance1"/>
    <dgm:cxn modelId="{71DC32A6-A553-EC46-81BE-4878064FEFA5}" srcId="{2A534703-982F-B343-81B9-5A156919F7EF}" destId="{00A6C3F3-DDD7-0341-888D-59C13D1B9830}" srcOrd="2" destOrd="0" parTransId="{488F3A53-01DA-7C4D-95C0-19F09986FEA1}" sibTransId="{D2144F95-1157-DE45-81C6-A738CEA7BEA0}"/>
    <dgm:cxn modelId="{1D43DDB9-EE4E-E346-8168-1687ECB62C6F}" srcId="{49AFE78C-A7AD-CE48-AB5C-A4867A945A13}" destId="{764E8B59-83C5-A441-9E7A-E20F0AEAB671}" srcOrd="1" destOrd="0" parTransId="{1EED230F-FA14-0B44-91DD-EFE6C4E2CDFC}" sibTransId="{C7D182D0-CA98-414F-8132-EBC825DBDD8F}"/>
    <dgm:cxn modelId="{47ADD7BD-1509-CD4C-BAAC-420530D5230D}" type="presOf" srcId="{EB3869B1-8987-C148-BDC1-9B12638DC422}" destId="{35E1EAF5-573B-404D-8B0F-6BC53288049F}" srcOrd="0" destOrd="0" presId="urn:microsoft.com/office/officeart/2005/8/layout/balance1"/>
    <dgm:cxn modelId="{A1ED73CE-D486-274D-BD9B-445536A664F0}" srcId="{2A534703-982F-B343-81B9-5A156919F7EF}" destId="{2AEE72F3-3ABA-254D-9335-4CB372662F38}" srcOrd="0" destOrd="0" parTransId="{A0778B81-E2BF-F849-BD1A-C6979F089BBC}" sibTransId="{FD902411-BB24-F84C-AA3D-4B928CED6CFB}"/>
    <dgm:cxn modelId="{3C454BD6-4C7D-1441-A02B-9E10B62A287C}" type="presOf" srcId="{C1DA541D-BE65-B340-9CC4-71C9A35BEDF7}" destId="{4FF47D04-67A8-9146-A9D3-ED61D53DAD8C}" srcOrd="0" destOrd="0" presId="urn:microsoft.com/office/officeart/2005/8/layout/balance1"/>
    <dgm:cxn modelId="{BE07F1D9-C9F3-6841-BAE3-3A09897A93A9}" type="presOf" srcId="{5AB90467-8195-1A43-A3E7-8EAFD3273538}" destId="{D8F21193-7004-6F4F-A3C9-CEC87F166D9E}" srcOrd="0" destOrd="0" presId="urn:microsoft.com/office/officeart/2005/8/layout/balance1"/>
    <dgm:cxn modelId="{BF72EDDB-A1EA-B249-B23C-E505BE6E502D}" srcId="{2A534703-982F-B343-81B9-5A156919F7EF}" destId="{C1DA541D-BE65-B340-9CC4-71C9A35BEDF7}" srcOrd="3" destOrd="0" parTransId="{43ECAE1C-2D0B-AC40-9F08-98175E864B91}" sibTransId="{4C29C518-5C2B-6D41-90F3-796427E10242}"/>
    <dgm:cxn modelId="{87F033E1-1C99-2049-A8E7-EAEF4DD042D0}" type="presOf" srcId="{2A534703-982F-B343-81B9-5A156919F7EF}" destId="{54480543-7651-6340-8EA8-32DA1F8618E9}" srcOrd="0" destOrd="0" presId="urn:microsoft.com/office/officeart/2005/8/layout/balance1"/>
    <dgm:cxn modelId="{641CF2E6-11F8-5B47-8716-21A3C73E99C7}" type="presOf" srcId="{2AEE72F3-3ABA-254D-9335-4CB372662F38}" destId="{EA78F7AA-59B0-3845-9DF7-D0577979EE8C}" srcOrd="0" destOrd="0" presId="urn:microsoft.com/office/officeart/2005/8/layout/balance1"/>
    <dgm:cxn modelId="{5B0EAAE7-3F91-0E4D-8F53-2BF617930488}" type="presOf" srcId="{81CF7D07-12E7-4342-8734-B0A10DB2FF4A}" destId="{BDDBD62C-BD5A-674E-8BDD-79D988D207C5}" srcOrd="0" destOrd="0" presId="urn:microsoft.com/office/officeart/2005/8/layout/balance1"/>
    <dgm:cxn modelId="{3A3A485C-77A5-7A4F-94DC-D0D7CC112D4A}" type="presParOf" srcId="{35E1EAF5-573B-404D-8B0F-6BC53288049F}" destId="{621E2628-23A4-6A46-BBEE-75C3DAF37BE5}" srcOrd="0" destOrd="0" presId="urn:microsoft.com/office/officeart/2005/8/layout/balance1"/>
    <dgm:cxn modelId="{FDF00D24-F844-5643-AF00-45FB672FAF34}" type="presParOf" srcId="{35E1EAF5-573B-404D-8B0F-6BC53288049F}" destId="{39E772CD-7B99-2649-8087-351E32363B95}" srcOrd="1" destOrd="0" presId="urn:microsoft.com/office/officeart/2005/8/layout/balance1"/>
    <dgm:cxn modelId="{3FF5CB8C-188F-1F42-82CA-FAE33396B818}" type="presParOf" srcId="{39E772CD-7B99-2649-8087-351E32363B95}" destId="{29C2217C-9EF5-4E49-BEE6-DF1076AB2446}" srcOrd="0" destOrd="0" presId="urn:microsoft.com/office/officeart/2005/8/layout/balance1"/>
    <dgm:cxn modelId="{589080AC-4269-9147-BB11-CF20E5D57D05}" type="presParOf" srcId="{39E772CD-7B99-2649-8087-351E32363B95}" destId="{54480543-7651-6340-8EA8-32DA1F8618E9}" srcOrd="1" destOrd="0" presId="urn:microsoft.com/office/officeart/2005/8/layout/balance1"/>
    <dgm:cxn modelId="{6737DF37-D652-B741-8D81-EA0363F912EC}" type="presParOf" srcId="{35E1EAF5-573B-404D-8B0F-6BC53288049F}" destId="{29E0AF94-CDA2-A04F-8829-0F18E648F869}" srcOrd="2" destOrd="0" presId="urn:microsoft.com/office/officeart/2005/8/layout/balance1"/>
    <dgm:cxn modelId="{2C14F9FA-4285-D24D-B35B-26469E9ABD46}" type="presParOf" srcId="{29E0AF94-CDA2-A04F-8829-0F18E648F869}" destId="{96A1CD36-0266-D34C-996A-00B8EA8999EF}" srcOrd="0" destOrd="0" presId="urn:microsoft.com/office/officeart/2005/8/layout/balance1"/>
    <dgm:cxn modelId="{E9E1EF05-21C2-C34A-978B-77A8878CEE9E}" type="presParOf" srcId="{29E0AF94-CDA2-A04F-8829-0F18E648F869}" destId="{DC69B83F-924B-134D-BC91-AA195144457C}" srcOrd="1" destOrd="0" presId="urn:microsoft.com/office/officeart/2005/8/layout/balance1"/>
    <dgm:cxn modelId="{09EE819A-FFF0-2D49-B7CE-615F7A631158}" type="presParOf" srcId="{29E0AF94-CDA2-A04F-8829-0F18E648F869}" destId="{06EDCB15-7AF1-1E4B-8A1E-BB4755F75280}" srcOrd="2" destOrd="0" presId="urn:microsoft.com/office/officeart/2005/8/layout/balance1"/>
    <dgm:cxn modelId="{6B6DB6D5-1011-1A45-A634-94C4DE8D62B8}" type="presParOf" srcId="{29E0AF94-CDA2-A04F-8829-0F18E648F869}" destId="{EA78F7AA-59B0-3845-9DF7-D0577979EE8C}" srcOrd="3" destOrd="0" presId="urn:microsoft.com/office/officeart/2005/8/layout/balance1"/>
    <dgm:cxn modelId="{6FF59304-F50E-0948-91A9-948C6BC5A95A}" type="presParOf" srcId="{29E0AF94-CDA2-A04F-8829-0F18E648F869}" destId="{BDDBD62C-BD5A-674E-8BDD-79D988D207C5}" srcOrd="4" destOrd="0" presId="urn:microsoft.com/office/officeart/2005/8/layout/balance1"/>
    <dgm:cxn modelId="{937BF84A-31B3-6946-AD3A-BCC8F8505768}" type="presParOf" srcId="{29E0AF94-CDA2-A04F-8829-0F18E648F869}" destId="{32E2D89D-94A6-F940-939D-8E3CBFBBD874}" srcOrd="5" destOrd="0" presId="urn:microsoft.com/office/officeart/2005/8/layout/balance1"/>
    <dgm:cxn modelId="{FD4313CC-8AEC-4E4A-83BF-7DF8F929F589}" type="presParOf" srcId="{29E0AF94-CDA2-A04F-8829-0F18E648F869}" destId="{4FF47D04-67A8-9146-A9D3-ED61D53DAD8C}" srcOrd="6" destOrd="0" presId="urn:microsoft.com/office/officeart/2005/8/layout/balance1"/>
    <dgm:cxn modelId="{43784E9B-E4CB-4743-B39A-8660BFD9F043}" type="presParOf" srcId="{29E0AF94-CDA2-A04F-8829-0F18E648F869}" destId="{FB9E405E-287A-AE4E-AE91-AF8A2A8E684B}" srcOrd="7" destOrd="0" presId="urn:microsoft.com/office/officeart/2005/8/layout/balance1"/>
    <dgm:cxn modelId="{61E9015D-DA2E-C845-931F-1F2638FED232}" type="presParOf" srcId="{29E0AF94-CDA2-A04F-8829-0F18E648F869}" destId="{BAFA0F82-CB5F-1543-BCAD-722CACF01F28}" srcOrd="8" destOrd="0" presId="urn:microsoft.com/office/officeart/2005/8/layout/balance1"/>
    <dgm:cxn modelId="{668687C0-86AF-3648-B4E6-FAAE603E65BE}" type="presParOf" srcId="{29E0AF94-CDA2-A04F-8829-0F18E648F869}" destId="{D8F21193-7004-6F4F-A3C9-CEC87F166D9E}" srcOrd="9" destOrd="0" presId="urn:microsoft.com/office/officeart/2005/8/layout/balanc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ACCCF9F-B23D-EF47-8A30-59D592D7DCC5}" type="doc">
      <dgm:prSet loTypeId="urn:microsoft.com/office/officeart/2005/8/layout/radial4" loCatId="" qsTypeId="urn:microsoft.com/office/officeart/2005/8/quickstyle/simple1" qsCatId="simple" csTypeId="urn:microsoft.com/office/officeart/2005/8/colors/colorful4" csCatId="colorful" phldr="1"/>
      <dgm:spPr/>
      <dgm:t>
        <a:bodyPr/>
        <a:lstStyle/>
        <a:p>
          <a:endParaRPr lang="en-US"/>
        </a:p>
      </dgm:t>
    </dgm:pt>
    <dgm:pt modelId="{BBF3DC5C-846A-7841-9A2A-A9120F7D0705}">
      <dgm:prSet phldrT="[Text]"/>
      <dgm:spPr/>
      <dgm:t>
        <a:bodyPr/>
        <a:lstStyle/>
        <a:p>
          <a:r>
            <a:rPr lang="en-US" b="1"/>
            <a:t>Lived Experience</a:t>
          </a:r>
          <a:endParaRPr lang="en-US" b="1" dirty="0"/>
        </a:p>
      </dgm:t>
    </dgm:pt>
    <dgm:pt modelId="{B808A7AF-5448-244A-8A40-E9B81D55A5B7}" type="parTrans" cxnId="{83FB7223-B3B2-EF40-90B8-7902619047E6}">
      <dgm:prSet/>
      <dgm:spPr/>
      <dgm:t>
        <a:bodyPr/>
        <a:lstStyle/>
        <a:p>
          <a:endParaRPr lang="en-US" b="1">
            <a:solidFill>
              <a:schemeClr val="tx1"/>
            </a:solidFill>
          </a:endParaRPr>
        </a:p>
      </dgm:t>
    </dgm:pt>
    <dgm:pt modelId="{9C671751-94A7-C94B-A188-4A5D722C9F18}" type="sibTrans" cxnId="{83FB7223-B3B2-EF40-90B8-7902619047E6}">
      <dgm:prSet/>
      <dgm:spPr/>
      <dgm:t>
        <a:bodyPr/>
        <a:lstStyle/>
        <a:p>
          <a:endParaRPr lang="en-US" b="1">
            <a:solidFill>
              <a:schemeClr val="tx1"/>
            </a:solidFill>
          </a:endParaRPr>
        </a:p>
      </dgm:t>
    </dgm:pt>
    <dgm:pt modelId="{5F41C3B6-D2B3-284A-A471-306BE960B079}">
      <dgm:prSet phldrT="[Text]"/>
      <dgm:spPr/>
      <dgm:t>
        <a:bodyPr/>
        <a:lstStyle/>
        <a:p>
          <a:r>
            <a:rPr lang="en-US" b="1"/>
            <a:t>Age of onset</a:t>
          </a:r>
          <a:endParaRPr lang="en-US" b="1" dirty="0"/>
        </a:p>
      </dgm:t>
    </dgm:pt>
    <dgm:pt modelId="{80D40BDB-C331-C345-B2BF-DCF2BA3D94E3}" type="parTrans" cxnId="{E189197F-EBEA-8841-8073-62AF0E287DB8}">
      <dgm:prSet/>
      <dgm:spPr/>
      <dgm:t>
        <a:bodyPr/>
        <a:lstStyle/>
        <a:p>
          <a:endParaRPr lang="en-US" b="1">
            <a:solidFill>
              <a:schemeClr val="tx1"/>
            </a:solidFill>
          </a:endParaRPr>
        </a:p>
      </dgm:t>
    </dgm:pt>
    <dgm:pt modelId="{13340BD4-8829-234E-8A5A-237C9AE25025}" type="sibTrans" cxnId="{E189197F-EBEA-8841-8073-62AF0E287DB8}">
      <dgm:prSet/>
      <dgm:spPr/>
      <dgm:t>
        <a:bodyPr/>
        <a:lstStyle/>
        <a:p>
          <a:endParaRPr lang="en-US" b="1">
            <a:solidFill>
              <a:schemeClr val="tx1"/>
            </a:solidFill>
          </a:endParaRPr>
        </a:p>
      </dgm:t>
    </dgm:pt>
    <dgm:pt modelId="{DC35CB9D-8E17-304D-9ED3-C92D6821D337}">
      <dgm:prSet phldrT="[Text]"/>
      <dgm:spPr/>
      <dgm:t>
        <a:bodyPr/>
        <a:lstStyle/>
        <a:p>
          <a:r>
            <a:rPr lang="en-US" b="1"/>
            <a:t>Context</a:t>
          </a:r>
          <a:endParaRPr lang="en-US" b="1" dirty="0"/>
        </a:p>
      </dgm:t>
    </dgm:pt>
    <dgm:pt modelId="{A9EDB11F-46F7-0748-9D2C-39265749764A}" type="parTrans" cxnId="{CDE2DEFC-8C93-B44A-93A8-43ED5A71AFA4}">
      <dgm:prSet/>
      <dgm:spPr/>
      <dgm:t>
        <a:bodyPr/>
        <a:lstStyle/>
        <a:p>
          <a:endParaRPr lang="en-US" b="1">
            <a:solidFill>
              <a:schemeClr val="tx1"/>
            </a:solidFill>
          </a:endParaRPr>
        </a:p>
      </dgm:t>
    </dgm:pt>
    <dgm:pt modelId="{52CDCDF9-7AC6-2D43-8FA1-6AD3BF4DBBA8}" type="sibTrans" cxnId="{CDE2DEFC-8C93-B44A-93A8-43ED5A71AFA4}">
      <dgm:prSet/>
      <dgm:spPr/>
      <dgm:t>
        <a:bodyPr/>
        <a:lstStyle/>
        <a:p>
          <a:endParaRPr lang="en-US" b="1">
            <a:solidFill>
              <a:schemeClr val="tx1"/>
            </a:solidFill>
          </a:endParaRPr>
        </a:p>
      </dgm:t>
    </dgm:pt>
    <dgm:pt modelId="{24B43106-08C5-0F4A-AC5A-B6DFA72CDFB5}">
      <dgm:prSet phldrT="[Text]"/>
      <dgm:spPr/>
      <dgm:t>
        <a:bodyPr/>
        <a:lstStyle/>
        <a:p>
          <a:r>
            <a:rPr lang="en-US" b="1"/>
            <a:t>Severity</a:t>
          </a:r>
          <a:endParaRPr lang="en-US" b="1" dirty="0"/>
        </a:p>
      </dgm:t>
    </dgm:pt>
    <dgm:pt modelId="{F16E19A1-0B85-FB47-A95F-1F00ECA86EFC}" type="parTrans" cxnId="{31D9A0D6-4DF1-914C-8B41-3802F03536B7}">
      <dgm:prSet/>
      <dgm:spPr/>
      <dgm:t>
        <a:bodyPr/>
        <a:lstStyle/>
        <a:p>
          <a:endParaRPr lang="en-US" b="1">
            <a:solidFill>
              <a:schemeClr val="tx1"/>
            </a:solidFill>
          </a:endParaRPr>
        </a:p>
      </dgm:t>
    </dgm:pt>
    <dgm:pt modelId="{E7F2E0DE-F2A9-2542-99DA-E90F459146BA}" type="sibTrans" cxnId="{31D9A0D6-4DF1-914C-8B41-3802F03536B7}">
      <dgm:prSet/>
      <dgm:spPr/>
      <dgm:t>
        <a:bodyPr/>
        <a:lstStyle/>
        <a:p>
          <a:endParaRPr lang="en-US" b="1">
            <a:solidFill>
              <a:schemeClr val="tx1"/>
            </a:solidFill>
          </a:endParaRPr>
        </a:p>
      </dgm:t>
    </dgm:pt>
    <dgm:pt modelId="{5225CA90-7D7B-A240-9CBC-B0B43426AF44}">
      <dgm:prSet phldrT="[Text]"/>
      <dgm:spPr/>
      <dgm:t>
        <a:bodyPr/>
        <a:lstStyle/>
        <a:p>
          <a:r>
            <a:rPr lang="en-US" b="1"/>
            <a:t>Use of AT</a:t>
          </a:r>
          <a:endParaRPr lang="en-US" b="1" dirty="0"/>
        </a:p>
      </dgm:t>
    </dgm:pt>
    <dgm:pt modelId="{ADF4A523-3C67-1841-8D07-D62EA24DF131}" type="parTrans" cxnId="{CE258C4D-750C-7842-86AE-E7EE30EE8DAB}">
      <dgm:prSet/>
      <dgm:spPr/>
      <dgm:t>
        <a:bodyPr/>
        <a:lstStyle/>
        <a:p>
          <a:endParaRPr lang="en-US" b="1">
            <a:solidFill>
              <a:schemeClr val="tx1"/>
            </a:solidFill>
          </a:endParaRPr>
        </a:p>
      </dgm:t>
    </dgm:pt>
    <dgm:pt modelId="{368C71DF-1AF2-4849-96E9-122EAA4B5AFA}" type="sibTrans" cxnId="{CE258C4D-750C-7842-86AE-E7EE30EE8DAB}">
      <dgm:prSet/>
      <dgm:spPr/>
      <dgm:t>
        <a:bodyPr/>
        <a:lstStyle/>
        <a:p>
          <a:endParaRPr lang="en-US" b="1">
            <a:solidFill>
              <a:schemeClr val="tx1"/>
            </a:solidFill>
          </a:endParaRPr>
        </a:p>
      </dgm:t>
    </dgm:pt>
    <dgm:pt modelId="{22B17CFD-F5DA-864C-BA1E-F5438BF3A017}">
      <dgm:prSet phldrT="[Text]"/>
      <dgm:spPr/>
      <dgm:t>
        <a:bodyPr/>
        <a:lstStyle/>
        <a:p>
          <a:pPr rtl="0"/>
          <a:r>
            <a:rPr lang="en-US" b="1"/>
            <a:t>Environment</a:t>
          </a:r>
          <a:endParaRPr lang="en-US" b="1" dirty="0"/>
        </a:p>
      </dgm:t>
    </dgm:pt>
    <dgm:pt modelId="{C5783790-0456-474A-AE1F-5DB1647E6950}" type="parTrans" cxnId="{2C328158-F138-274B-AFE3-63D5F11409E4}">
      <dgm:prSet/>
      <dgm:spPr/>
      <dgm:t>
        <a:bodyPr/>
        <a:lstStyle/>
        <a:p>
          <a:endParaRPr lang="en-US" b="1">
            <a:solidFill>
              <a:schemeClr val="tx1"/>
            </a:solidFill>
          </a:endParaRPr>
        </a:p>
      </dgm:t>
    </dgm:pt>
    <dgm:pt modelId="{0E786B39-A904-974E-830D-3C7EDA234C4F}" type="sibTrans" cxnId="{2C328158-F138-274B-AFE3-63D5F11409E4}">
      <dgm:prSet/>
      <dgm:spPr/>
      <dgm:t>
        <a:bodyPr/>
        <a:lstStyle/>
        <a:p>
          <a:endParaRPr lang="en-US" b="1">
            <a:solidFill>
              <a:schemeClr val="tx1"/>
            </a:solidFill>
          </a:endParaRPr>
        </a:p>
      </dgm:t>
    </dgm:pt>
    <dgm:pt modelId="{39016E5A-EC39-DC46-B364-E7CFD28BF786}" type="pres">
      <dgm:prSet presAssocID="{BACCCF9F-B23D-EF47-8A30-59D592D7DCC5}" presName="cycle" presStyleCnt="0">
        <dgm:presLayoutVars>
          <dgm:chMax val="1"/>
          <dgm:dir/>
          <dgm:animLvl val="ctr"/>
          <dgm:resizeHandles val="exact"/>
        </dgm:presLayoutVars>
      </dgm:prSet>
      <dgm:spPr/>
    </dgm:pt>
    <dgm:pt modelId="{1D47F05F-5752-5344-A0F1-363480513DA7}" type="pres">
      <dgm:prSet presAssocID="{BBF3DC5C-846A-7841-9A2A-A9120F7D0705}" presName="centerShape" presStyleLbl="node0" presStyleIdx="0" presStyleCnt="1"/>
      <dgm:spPr/>
    </dgm:pt>
    <dgm:pt modelId="{C5ACCE6D-CC2A-B744-B716-72905DE09DF2}" type="pres">
      <dgm:prSet presAssocID="{80D40BDB-C331-C345-B2BF-DCF2BA3D94E3}" presName="parTrans" presStyleLbl="bgSibTrans2D1" presStyleIdx="0" presStyleCnt="5"/>
      <dgm:spPr/>
    </dgm:pt>
    <dgm:pt modelId="{D1F3DC29-B29D-B948-8D5B-3A20DD0C2E82}" type="pres">
      <dgm:prSet presAssocID="{5F41C3B6-D2B3-284A-A471-306BE960B079}" presName="node" presStyleLbl="node1" presStyleIdx="0" presStyleCnt="5">
        <dgm:presLayoutVars>
          <dgm:bulletEnabled val="1"/>
        </dgm:presLayoutVars>
      </dgm:prSet>
      <dgm:spPr/>
    </dgm:pt>
    <dgm:pt modelId="{C236B35B-B911-CF4B-98A7-09239135D25A}" type="pres">
      <dgm:prSet presAssocID="{A9EDB11F-46F7-0748-9D2C-39265749764A}" presName="parTrans" presStyleLbl="bgSibTrans2D1" presStyleIdx="1" presStyleCnt="5"/>
      <dgm:spPr/>
    </dgm:pt>
    <dgm:pt modelId="{FA53232C-E2C3-924A-BF8F-EF1B182BD853}" type="pres">
      <dgm:prSet presAssocID="{DC35CB9D-8E17-304D-9ED3-C92D6821D337}" presName="node" presStyleLbl="node1" presStyleIdx="1" presStyleCnt="5">
        <dgm:presLayoutVars>
          <dgm:bulletEnabled val="1"/>
        </dgm:presLayoutVars>
      </dgm:prSet>
      <dgm:spPr/>
    </dgm:pt>
    <dgm:pt modelId="{4B674DD4-43A3-8A4D-8538-9A1AC01DA87C}" type="pres">
      <dgm:prSet presAssocID="{F16E19A1-0B85-FB47-A95F-1F00ECA86EFC}" presName="parTrans" presStyleLbl="bgSibTrans2D1" presStyleIdx="2" presStyleCnt="5"/>
      <dgm:spPr/>
    </dgm:pt>
    <dgm:pt modelId="{D9AB277C-0551-1040-B137-1AFCCB3CCC43}" type="pres">
      <dgm:prSet presAssocID="{24B43106-08C5-0F4A-AC5A-B6DFA72CDFB5}" presName="node" presStyleLbl="node1" presStyleIdx="2" presStyleCnt="5">
        <dgm:presLayoutVars>
          <dgm:bulletEnabled val="1"/>
        </dgm:presLayoutVars>
      </dgm:prSet>
      <dgm:spPr/>
    </dgm:pt>
    <dgm:pt modelId="{06102E65-8499-2146-AF4C-551F7D8819A4}" type="pres">
      <dgm:prSet presAssocID="{ADF4A523-3C67-1841-8D07-D62EA24DF131}" presName="parTrans" presStyleLbl="bgSibTrans2D1" presStyleIdx="3" presStyleCnt="5"/>
      <dgm:spPr/>
    </dgm:pt>
    <dgm:pt modelId="{AA209326-2D5B-F74E-884A-8454E0F9EE7A}" type="pres">
      <dgm:prSet presAssocID="{5225CA90-7D7B-A240-9CBC-B0B43426AF44}" presName="node" presStyleLbl="node1" presStyleIdx="3" presStyleCnt="5">
        <dgm:presLayoutVars>
          <dgm:bulletEnabled val="1"/>
        </dgm:presLayoutVars>
      </dgm:prSet>
      <dgm:spPr/>
    </dgm:pt>
    <dgm:pt modelId="{B021B284-6FDD-1F40-AA91-B3D12906AC69}" type="pres">
      <dgm:prSet presAssocID="{C5783790-0456-474A-AE1F-5DB1647E6950}" presName="parTrans" presStyleLbl="bgSibTrans2D1" presStyleIdx="4" presStyleCnt="5"/>
      <dgm:spPr/>
    </dgm:pt>
    <dgm:pt modelId="{4A25DBBC-73A2-A544-9D64-72E6F3EF9215}" type="pres">
      <dgm:prSet presAssocID="{22B17CFD-F5DA-864C-BA1E-F5438BF3A017}" presName="node" presStyleLbl="node1" presStyleIdx="4" presStyleCnt="5">
        <dgm:presLayoutVars>
          <dgm:bulletEnabled val="1"/>
        </dgm:presLayoutVars>
      </dgm:prSet>
      <dgm:spPr/>
    </dgm:pt>
  </dgm:ptLst>
  <dgm:cxnLst>
    <dgm:cxn modelId="{83FB7223-B3B2-EF40-90B8-7902619047E6}" srcId="{BACCCF9F-B23D-EF47-8A30-59D592D7DCC5}" destId="{BBF3DC5C-846A-7841-9A2A-A9120F7D0705}" srcOrd="0" destOrd="0" parTransId="{B808A7AF-5448-244A-8A40-E9B81D55A5B7}" sibTransId="{9C671751-94A7-C94B-A188-4A5D722C9F18}"/>
    <dgm:cxn modelId="{362EA136-BE08-9A41-833D-7EE892FA2373}" type="presOf" srcId="{DC35CB9D-8E17-304D-9ED3-C92D6821D337}" destId="{FA53232C-E2C3-924A-BF8F-EF1B182BD853}" srcOrd="0" destOrd="0" presId="urn:microsoft.com/office/officeart/2005/8/layout/radial4"/>
    <dgm:cxn modelId="{D23A973E-5577-A04F-8A33-CB208EFBA154}" type="presOf" srcId="{BBF3DC5C-846A-7841-9A2A-A9120F7D0705}" destId="{1D47F05F-5752-5344-A0F1-363480513DA7}" srcOrd="0" destOrd="0" presId="urn:microsoft.com/office/officeart/2005/8/layout/radial4"/>
    <dgm:cxn modelId="{2821FA4C-161D-C145-98EF-7E5AA2FFA972}" type="presOf" srcId="{80D40BDB-C331-C345-B2BF-DCF2BA3D94E3}" destId="{C5ACCE6D-CC2A-B744-B716-72905DE09DF2}" srcOrd="0" destOrd="0" presId="urn:microsoft.com/office/officeart/2005/8/layout/radial4"/>
    <dgm:cxn modelId="{CE258C4D-750C-7842-86AE-E7EE30EE8DAB}" srcId="{BBF3DC5C-846A-7841-9A2A-A9120F7D0705}" destId="{5225CA90-7D7B-A240-9CBC-B0B43426AF44}" srcOrd="3" destOrd="0" parTransId="{ADF4A523-3C67-1841-8D07-D62EA24DF131}" sibTransId="{368C71DF-1AF2-4849-96E9-122EAA4B5AFA}"/>
    <dgm:cxn modelId="{2C328158-F138-274B-AFE3-63D5F11409E4}" srcId="{BBF3DC5C-846A-7841-9A2A-A9120F7D0705}" destId="{22B17CFD-F5DA-864C-BA1E-F5438BF3A017}" srcOrd="4" destOrd="0" parTransId="{C5783790-0456-474A-AE1F-5DB1647E6950}" sibTransId="{0E786B39-A904-974E-830D-3C7EDA234C4F}"/>
    <dgm:cxn modelId="{5E101A68-BCAB-484E-9419-3F8501248DBA}" type="presOf" srcId="{5225CA90-7D7B-A240-9CBC-B0B43426AF44}" destId="{AA209326-2D5B-F74E-884A-8454E0F9EE7A}" srcOrd="0" destOrd="0" presId="urn:microsoft.com/office/officeart/2005/8/layout/radial4"/>
    <dgm:cxn modelId="{803E987B-28CF-2C43-9F82-1A49FC729B64}" type="presOf" srcId="{C5783790-0456-474A-AE1F-5DB1647E6950}" destId="{B021B284-6FDD-1F40-AA91-B3D12906AC69}" srcOrd="0" destOrd="0" presId="urn:microsoft.com/office/officeart/2005/8/layout/radial4"/>
    <dgm:cxn modelId="{E189197F-EBEA-8841-8073-62AF0E287DB8}" srcId="{BBF3DC5C-846A-7841-9A2A-A9120F7D0705}" destId="{5F41C3B6-D2B3-284A-A471-306BE960B079}" srcOrd="0" destOrd="0" parTransId="{80D40BDB-C331-C345-B2BF-DCF2BA3D94E3}" sibTransId="{13340BD4-8829-234E-8A5A-237C9AE25025}"/>
    <dgm:cxn modelId="{0EE09F81-1082-4C4C-A0E2-FB3145E2B9DA}" type="presOf" srcId="{ADF4A523-3C67-1841-8D07-D62EA24DF131}" destId="{06102E65-8499-2146-AF4C-551F7D8819A4}" srcOrd="0" destOrd="0" presId="urn:microsoft.com/office/officeart/2005/8/layout/radial4"/>
    <dgm:cxn modelId="{03C1278F-845C-6742-A465-7634392BCE0D}" type="presOf" srcId="{BACCCF9F-B23D-EF47-8A30-59D592D7DCC5}" destId="{39016E5A-EC39-DC46-B364-E7CFD28BF786}" srcOrd="0" destOrd="0" presId="urn:microsoft.com/office/officeart/2005/8/layout/radial4"/>
    <dgm:cxn modelId="{9071DE93-C17C-B247-ADF5-BE003C97007D}" type="presOf" srcId="{24B43106-08C5-0F4A-AC5A-B6DFA72CDFB5}" destId="{D9AB277C-0551-1040-B137-1AFCCB3CCC43}" srcOrd="0" destOrd="0" presId="urn:microsoft.com/office/officeart/2005/8/layout/radial4"/>
    <dgm:cxn modelId="{39008196-F0B2-E94C-85B3-A2B030931C16}" type="presOf" srcId="{5F41C3B6-D2B3-284A-A471-306BE960B079}" destId="{D1F3DC29-B29D-B948-8D5B-3A20DD0C2E82}" srcOrd="0" destOrd="0" presId="urn:microsoft.com/office/officeart/2005/8/layout/radial4"/>
    <dgm:cxn modelId="{A12A9D98-66EE-5640-B127-456F277FF632}" type="presOf" srcId="{22B17CFD-F5DA-864C-BA1E-F5438BF3A017}" destId="{4A25DBBC-73A2-A544-9D64-72E6F3EF9215}" srcOrd="0" destOrd="0" presId="urn:microsoft.com/office/officeart/2005/8/layout/radial4"/>
    <dgm:cxn modelId="{31D9A0D6-4DF1-914C-8B41-3802F03536B7}" srcId="{BBF3DC5C-846A-7841-9A2A-A9120F7D0705}" destId="{24B43106-08C5-0F4A-AC5A-B6DFA72CDFB5}" srcOrd="2" destOrd="0" parTransId="{F16E19A1-0B85-FB47-A95F-1F00ECA86EFC}" sibTransId="{E7F2E0DE-F2A9-2542-99DA-E90F459146BA}"/>
    <dgm:cxn modelId="{984D39E1-5AA5-AC41-9B1A-EBC8EC1CA14E}" type="presOf" srcId="{A9EDB11F-46F7-0748-9D2C-39265749764A}" destId="{C236B35B-B911-CF4B-98A7-09239135D25A}" srcOrd="0" destOrd="0" presId="urn:microsoft.com/office/officeart/2005/8/layout/radial4"/>
    <dgm:cxn modelId="{14E646FA-3ABC-8040-B461-B861DE294D48}" type="presOf" srcId="{F16E19A1-0B85-FB47-A95F-1F00ECA86EFC}" destId="{4B674DD4-43A3-8A4D-8538-9A1AC01DA87C}" srcOrd="0" destOrd="0" presId="urn:microsoft.com/office/officeart/2005/8/layout/radial4"/>
    <dgm:cxn modelId="{CDE2DEFC-8C93-B44A-93A8-43ED5A71AFA4}" srcId="{BBF3DC5C-846A-7841-9A2A-A9120F7D0705}" destId="{DC35CB9D-8E17-304D-9ED3-C92D6821D337}" srcOrd="1" destOrd="0" parTransId="{A9EDB11F-46F7-0748-9D2C-39265749764A}" sibTransId="{52CDCDF9-7AC6-2D43-8FA1-6AD3BF4DBBA8}"/>
    <dgm:cxn modelId="{2143541B-BB6A-C04E-819B-08F8EEE45666}" type="presParOf" srcId="{39016E5A-EC39-DC46-B364-E7CFD28BF786}" destId="{1D47F05F-5752-5344-A0F1-363480513DA7}" srcOrd="0" destOrd="0" presId="urn:microsoft.com/office/officeart/2005/8/layout/radial4"/>
    <dgm:cxn modelId="{1E13EEBA-ADEA-F84B-BCCE-095DA11F761F}" type="presParOf" srcId="{39016E5A-EC39-DC46-B364-E7CFD28BF786}" destId="{C5ACCE6D-CC2A-B744-B716-72905DE09DF2}" srcOrd="1" destOrd="0" presId="urn:microsoft.com/office/officeart/2005/8/layout/radial4"/>
    <dgm:cxn modelId="{D62F269A-60B3-CA41-9216-D30D1BBA240F}" type="presParOf" srcId="{39016E5A-EC39-DC46-B364-E7CFD28BF786}" destId="{D1F3DC29-B29D-B948-8D5B-3A20DD0C2E82}" srcOrd="2" destOrd="0" presId="urn:microsoft.com/office/officeart/2005/8/layout/radial4"/>
    <dgm:cxn modelId="{65BD60E4-DBA6-A042-8C73-D443CAB97A34}" type="presParOf" srcId="{39016E5A-EC39-DC46-B364-E7CFD28BF786}" destId="{C236B35B-B911-CF4B-98A7-09239135D25A}" srcOrd="3" destOrd="0" presId="urn:microsoft.com/office/officeart/2005/8/layout/radial4"/>
    <dgm:cxn modelId="{5CA7E4F2-4781-F347-9DD4-B514279AC659}" type="presParOf" srcId="{39016E5A-EC39-DC46-B364-E7CFD28BF786}" destId="{FA53232C-E2C3-924A-BF8F-EF1B182BD853}" srcOrd="4" destOrd="0" presId="urn:microsoft.com/office/officeart/2005/8/layout/radial4"/>
    <dgm:cxn modelId="{C177318E-10F3-4A4D-9093-4E1CE8B50367}" type="presParOf" srcId="{39016E5A-EC39-DC46-B364-E7CFD28BF786}" destId="{4B674DD4-43A3-8A4D-8538-9A1AC01DA87C}" srcOrd="5" destOrd="0" presId="urn:microsoft.com/office/officeart/2005/8/layout/radial4"/>
    <dgm:cxn modelId="{F34459B6-E560-114D-AA23-2AB6D1A22403}" type="presParOf" srcId="{39016E5A-EC39-DC46-B364-E7CFD28BF786}" destId="{D9AB277C-0551-1040-B137-1AFCCB3CCC43}" srcOrd="6" destOrd="0" presId="urn:microsoft.com/office/officeart/2005/8/layout/radial4"/>
    <dgm:cxn modelId="{00C7D5BC-F497-2543-BDC9-EE402661A02F}" type="presParOf" srcId="{39016E5A-EC39-DC46-B364-E7CFD28BF786}" destId="{06102E65-8499-2146-AF4C-551F7D8819A4}" srcOrd="7" destOrd="0" presId="urn:microsoft.com/office/officeart/2005/8/layout/radial4"/>
    <dgm:cxn modelId="{341A1249-FC2A-E64C-9CE9-3B8A3E4EF3AD}" type="presParOf" srcId="{39016E5A-EC39-DC46-B364-E7CFD28BF786}" destId="{AA209326-2D5B-F74E-884A-8454E0F9EE7A}" srcOrd="8" destOrd="0" presId="urn:microsoft.com/office/officeart/2005/8/layout/radial4"/>
    <dgm:cxn modelId="{7B40A48D-A2CF-2D42-8B44-7EEF1B0FF0C8}" type="presParOf" srcId="{39016E5A-EC39-DC46-B364-E7CFD28BF786}" destId="{B021B284-6FDD-1F40-AA91-B3D12906AC69}" srcOrd="9" destOrd="0" presId="urn:microsoft.com/office/officeart/2005/8/layout/radial4"/>
    <dgm:cxn modelId="{E2ECE0A3-A687-6445-AAF2-6CBD39A86F5B}" type="presParOf" srcId="{39016E5A-EC39-DC46-B364-E7CFD28BF786}" destId="{4A25DBBC-73A2-A544-9D64-72E6F3EF9215}" srcOrd="10"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3AE80AD5-4E24-A548-9FD0-FB32551FFF9C}" type="doc">
      <dgm:prSet loTypeId="urn:microsoft.com/office/officeart/2005/8/layout/arrow3" loCatId="" qsTypeId="urn:microsoft.com/office/officeart/2005/8/quickstyle/simple1" qsCatId="simple" csTypeId="urn:microsoft.com/office/officeart/2005/8/colors/colorful5" csCatId="colorful" phldr="1"/>
      <dgm:spPr/>
      <dgm:t>
        <a:bodyPr/>
        <a:lstStyle/>
        <a:p>
          <a:endParaRPr lang="en-US"/>
        </a:p>
      </dgm:t>
    </dgm:pt>
    <dgm:pt modelId="{A1C84B25-4FF2-FC48-9A50-BDE65D63233F}">
      <dgm:prSet phldrT="[Text]"/>
      <dgm:spPr/>
      <dgm:t>
        <a:bodyPr/>
        <a:lstStyle/>
        <a:p>
          <a:pPr rtl="0"/>
          <a:r>
            <a:rPr lang="en-US" dirty="0"/>
            <a:t>Employer</a:t>
          </a:r>
        </a:p>
      </dgm:t>
    </dgm:pt>
    <dgm:pt modelId="{D4B8282E-792C-404A-A600-C4F495512B0C}" type="parTrans" cxnId="{3F931E54-EA8A-874C-8143-FCA5FCB5E273}">
      <dgm:prSet/>
      <dgm:spPr/>
      <dgm:t>
        <a:bodyPr/>
        <a:lstStyle/>
        <a:p>
          <a:endParaRPr lang="en-US"/>
        </a:p>
      </dgm:t>
    </dgm:pt>
    <dgm:pt modelId="{E717EF68-DC79-8E4F-A841-1652128275A3}" type="sibTrans" cxnId="{3F931E54-EA8A-874C-8143-FCA5FCB5E273}">
      <dgm:prSet/>
      <dgm:spPr/>
      <dgm:t>
        <a:bodyPr/>
        <a:lstStyle/>
        <a:p>
          <a:endParaRPr lang="en-US"/>
        </a:p>
      </dgm:t>
    </dgm:pt>
    <dgm:pt modelId="{E1DC7194-11D2-7B4B-AD0A-8D063F6D0B8B}">
      <dgm:prSet phldrT="[Text]"/>
      <dgm:spPr/>
      <dgm:t>
        <a:bodyPr/>
        <a:lstStyle/>
        <a:p>
          <a:pPr rtl="0"/>
          <a:r>
            <a:rPr lang="en-US" dirty="0"/>
            <a:t>Worker/Applicant</a:t>
          </a:r>
        </a:p>
      </dgm:t>
    </dgm:pt>
    <dgm:pt modelId="{84D37422-56D3-AB4D-A9D5-5A7FEBFB85E5}" type="parTrans" cxnId="{CFB1AF47-324F-6B40-B1DC-35E59F0FECD3}">
      <dgm:prSet/>
      <dgm:spPr/>
      <dgm:t>
        <a:bodyPr/>
        <a:lstStyle/>
        <a:p>
          <a:endParaRPr lang="en-US"/>
        </a:p>
      </dgm:t>
    </dgm:pt>
    <dgm:pt modelId="{62D6EC1A-F63F-FE4F-B356-02627865314A}" type="sibTrans" cxnId="{CFB1AF47-324F-6B40-B1DC-35E59F0FECD3}">
      <dgm:prSet/>
      <dgm:spPr/>
      <dgm:t>
        <a:bodyPr/>
        <a:lstStyle/>
        <a:p>
          <a:endParaRPr lang="en-US"/>
        </a:p>
      </dgm:t>
    </dgm:pt>
    <dgm:pt modelId="{ECB57DA3-0CBE-AE4B-8244-A765C6EBCFA9}" type="pres">
      <dgm:prSet presAssocID="{3AE80AD5-4E24-A548-9FD0-FB32551FFF9C}" presName="compositeShape" presStyleCnt="0">
        <dgm:presLayoutVars>
          <dgm:chMax val="2"/>
          <dgm:dir/>
          <dgm:resizeHandles val="exact"/>
        </dgm:presLayoutVars>
      </dgm:prSet>
      <dgm:spPr/>
    </dgm:pt>
    <dgm:pt modelId="{FC276692-51E4-2F47-9203-6421CEA07F3A}" type="pres">
      <dgm:prSet presAssocID="{3AE80AD5-4E24-A548-9FD0-FB32551FFF9C}" presName="divider" presStyleLbl="fgShp" presStyleIdx="0" presStyleCnt="1"/>
      <dgm:spPr/>
    </dgm:pt>
    <dgm:pt modelId="{7F5F2CD1-403E-2F45-ABA0-AC4A3BE33DE4}" type="pres">
      <dgm:prSet presAssocID="{A1C84B25-4FF2-FC48-9A50-BDE65D63233F}" presName="downArrow" presStyleLbl="node1" presStyleIdx="0" presStyleCnt="2"/>
      <dgm:spPr/>
    </dgm:pt>
    <dgm:pt modelId="{87479F3F-028A-3443-99DF-AFDCBC6192E1}" type="pres">
      <dgm:prSet presAssocID="{A1C84B25-4FF2-FC48-9A50-BDE65D63233F}" presName="downArrowText" presStyleLbl="revTx" presStyleIdx="0" presStyleCnt="2">
        <dgm:presLayoutVars>
          <dgm:bulletEnabled val="1"/>
        </dgm:presLayoutVars>
      </dgm:prSet>
      <dgm:spPr/>
    </dgm:pt>
    <dgm:pt modelId="{99CCD3C6-47D1-7E4A-8B53-5458001A239D}" type="pres">
      <dgm:prSet presAssocID="{E1DC7194-11D2-7B4B-AD0A-8D063F6D0B8B}" presName="upArrow" presStyleLbl="node1" presStyleIdx="1" presStyleCnt="2"/>
      <dgm:spPr/>
    </dgm:pt>
    <dgm:pt modelId="{23A35112-9BF7-184B-B059-C9DC910FE3BC}" type="pres">
      <dgm:prSet presAssocID="{E1DC7194-11D2-7B4B-AD0A-8D063F6D0B8B}" presName="upArrowText" presStyleLbl="revTx" presStyleIdx="1" presStyleCnt="2">
        <dgm:presLayoutVars>
          <dgm:bulletEnabled val="1"/>
        </dgm:presLayoutVars>
      </dgm:prSet>
      <dgm:spPr/>
    </dgm:pt>
  </dgm:ptLst>
  <dgm:cxnLst>
    <dgm:cxn modelId="{04215D2E-F606-2A49-9115-471C25B6F09E}" type="presOf" srcId="{E1DC7194-11D2-7B4B-AD0A-8D063F6D0B8B}" destId="{23A35112-9BF7-184B-B059-C9DC910FE3BC}" srcOrd="0" destOrd="0" presId="urn:microsoft.com/office/officeart/2005/8/layout/arrow3"/>
    <dgm:cxn modelId="{CFB1AF47-324F-6B40-B1DC-35E59F0FECD3}" srcId="{3AE80AD5-4E24-A548-9FD0-FB32551FFF9C}" destId="{E1DC7194-11D2-7B4B-AD0A-8D063F6D0B8B}" srcOrd="1" destOrd="0" parTransId="{84D37422-56D3-AB4D-A9D5-5A7FEBFB85E5}" sibTransId="{62D6EC1A-F63F-FE4F-B356-02627865314A}"/>
    <dgm:cxn modelId="{3F931E54-EA8A-874C-8143-FCA5FCB5E273}" srcId="{3AE80AD5-4E24-A548-9FD0-FB32551FFF9C}" destId="{A1C84B25-4FF2-FC48-9A50-BDE65D63233F}" srcOrd="0" destOrd="0" parTransId="{D4B8282E-792C-404A-A600-C4F495512B0C}" sibTransId="{E717EF68-DC79-8E4F-A841-1652128275A3}"/>
    <dgm:cxn modelId="{2556265F-CC17-A84F-AE95-4FE3D0235C4B}" type="presOf" srcId="{A1C84B25-4FF2-FC48-9A50-BDE65D63233F}" destId="{87479F3F-028A-3443-99DF-AFDCBC6192E1}" srcOrd="0" destOrd="0" presId="urn:microsoft.com/office/officeart/2005/8/layout/arrow3"/>
    <dgm:cxn modelId="{99DCF57F-4F96-5848-9C04-8A0F00402876}" type="presOf" srcId="{3AE80AD5-4E24-A548-9FD0-FB32551FFF9C}" destId="{ECB57DA3-0CBE-AE4B-8244-A765C6EBCFA9}" srcOrd="0" destOrd="0" presId="urn:microsoft.com/office/officeart/2005/8/layout/arrow3"/>
    <dgm:cxn modelId="{4CDB29FF-3DB5-8240-A10E-61F7E51181D9}" type="presParOf" srcId="{ECB57DA3-0CBE-AE4B-8244-A765C6EBCFA9}" destId="{FC276692-51E4-2F47-9203-6421CEA07F3A}" srcOrd="0" destOrd="0" presId="urn:microsoft.com/office/officeart/2005/8/layout/arrow3"/>
    <dgm:cxn modelId="{3E2F2DCC-6607-9146-9CB1-E19DAD6E2FE9}" type="presParOf" srcId="{ECB57DA3-0CBE-AE4B-8244-A765C6EBCFA9}" destId="{7F5F2CD1-403E-2F45-ABA0-AC4A3BE33DE4}" srcOrd="1" destOrd="0" presId="urn:microsoft.com/office/officeart/2005/8/layout/arrow3"/>
    <dgm:cxn modelId="{5034457C-88BD-B045-8E2B-FED07C0D8FE5}" type="presParOf" srcId="{ECB57DA3-0CBE-AE4B-8244-A765C6EBCFA9}" destId="{87479F3F-028A-3443-99DF-AFDCBC6192E1}" srcOrd="2" destOrd="0" presId="urn:microsoft.com/office/officeart/2005/8/layout/arrow3"/>
    <dgm:cxn modelId="{A4100F32-3512-7240-A86E-8D1B41BD3B76}" type="presParOf" srcId="{ECB57DA3-0CBE-AE4B-8244-A765C6EBCFA9}" destId="{99CCD3C6-47D1-7E4A-8B53-5458001A239D}" srcOrd="3" destOrd="0" presId="urn:microsoft.com/office/officeart/2005/8/layout/arrow3"/>
    <dgm:cxn modelId="{A9238138-56E5-664F-8B6A-78FCE095BCB2}" type="presParOf" srcId="{ECB57DA3-0CBE-AE4B-8244-A765C6EBCFA9}" destId="{23A35112-9BF7-184B-B059-C9DC910FE3BC}" srcOrd="4" destOrd="0" presId="urn:microsoft.com/office/officeart/2005/8/layout/arrow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7E080D-D8D4-0641-9731-E96B555DF656}">
      <dsp:nvSpPr>
        <dsp:cNvPr id="0" name=""/>
        <dsp:cNvSpPr/>
      </dsp:nvSpPr>
      <dsp:spPr>
        <a:xfrm>
          <a:off x="9242" y="1346949"/>
          <a:ext cx="2762398" cy="1657439"/>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rtl="0">
            <a:lnSpc>
              <a:spcPct val="90000"/>
            </a:lnSpc>
            <a:spcBef>
              <a:spcPct val="0"/>
            </a:spcBef>
            <a:spcAft>
              <a:spcPct val="35000"/>
            </a:spcAft>
            <a:buNone/>
          </a:pPr>
          <a:r>
            <a:rPr lang="en-US" sz="2300" b="1" kern="1200"/>
            <a:t>Duty to Inform (worker/applicant)</a:t>
          </a:r>
          <a:endParaRPr lang="en-US" sz="2300" b="1" kern="1200" dirty="0"/>
        </a:p>
      </dsp:txBody>
      <dsp:txXfrm>
        <a:off x="57787" y="1395494"/>
        <a:ext cx="2665308" cy="1560349"/>
      </dsp:txXfrm>
    </dsp:sp>
    <dsp:sp modelId="{B79C50BC-AF52-FE4D-9D03-7C8D5ACA9CB5}">
      <dsp:nvSpPr>
        <dsp:cNvPr id="0" name=""/>
        <dsp:cNvSpPr/>
      </dsp:nvSpPr>
      <dsp:spPr>
        <a:xfrm>
          <a:off x="3047880" y="1833131"/>
          <a:ext cx="585628" cy="685074"/>
        </a:xfrm>
        <a:prstGeom prst="rightArrow">
          <a:avLst>
            <a:gd name="adj1" fmla="val 60000"/>
            <a:gd name="adj2" fmla="val 50000"/>
          </a:avLst>
        </a:prstGeom>
        <a:solidFill>
          <a:schemeClr val="accent4">
            <a:hueOff val="0"/>
            <a:satOff val="0"/>
            <a:lumOff val="0"/>
            <a:alphaOff val="0"/>
          </a:schemeClr>
        </a:solidFill>
        <a:ln>
          <a:noFill/>
        </a:ln>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US" sz="1900" b="1" kern="1200">
            <a:solidFill>
              <a:schemeClr val="tx1"/>
            </a:solidFill>
          </a:endParaRPr>
        </a:p>
      </dsp:txBody>
      <dsp:txXfrm>
        <a:off x="3047880" y="1970146"/>
        <a:ext cx="409940" cy="411044"/>
      </dsp:txXfrm>
    </dsp:sp>
    <dsp:sp modelId="{C0176FA2-53D4-324D-BBC1-F9700794E592}">
      <dsp:nvSpPr>
        <dsp:cNvPr id="0" name=""/>
        <dsp:cNvSpPr/>
      </dsp:nvSpPr>
      <dsp:spPr>
        <a:xfrm>
          <a:off x="3876600" y="1346949"/>
          <a:ext cx="2762398" cy="1657439"/>
        </a:xfrm>
        <a:prstGeom prst="roundRect">
          <a:avLst>
            <a:gd name="adj" fmla="val 10000"/>
          </a:avLst>
        </a:prstGeom>
        <a:gradFill rotWithShape="0">
          <a:gsLst>
            <a:gs pos="0">
              <a:schemeClr val="accent4">
                <a:hueOff val="3299968"/>
                <a:satOff val="-14601"/>
                <a:lumOff val="-2452"/>
                <a:alphaOff val="0"/>
                <a:satMod val="103000"/>
                <a:lumMod val="102000"/>
                <a:tint val="94000"/>
              </a:schemeClr>
            </a:gs>
            <a:gs pos="50000">
              <a:schemeClr val="accent4">
                <a:hueOff val="3299968"/>
                <a:satOff val="-14601"/>
                <a:lumOff val="-2452"/>
                <a:alphaOff val="0"/>
                <a:satMod val="110000"/>
                <a:lumMod val="100000"/>
                <a:shade val="100000"/>
              </a:schemeClr>
            </a:gs>
            <a:gs pos="100000">
              <a:schemeClr val="accent4">
                <a:hueOff val="3299968"/>
                <a:satOff val="-14601"/>
                <a:lumOff val="-2452"/>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rtl="0">
            <a:lnSpc>
              <a:spcPct val="90000"/>
            </a:lnSpc>
            <a:spcBef>
              <a:spcPct val="0"/>
            </a:spcBef>
            <a:spcAft>
              <a:spcPct val="35000"/>
            </a:spcAft>
            <a:buNone/>
          </a:pPr>
          <a:r>
            <a:rPr lang="en-US" sz="2300" b="1" kern="1200"/>
            <a:t>Duty to inquire (employer)</a:t>
          </a:r>
          <a:endParaRPr lang="en-US" sz="2300" b="1" kern="1200" dirty="0"/>
        </a:p>
      </dsp:txBody>
      <dsp:txXfrm>
        <a:off x="3925145" y="1395494"/>
        <a:ext cx="2665308" cy="1560349"/>
      </dsp:txXfrm>
    </dsp:sp>
    <dsp:sp modelId="{62ABEE2A-43E7-5A4A-B584-2D04423931A4}">
      <dsp:nvSpPr>
        <dsp:cNvPr id="0" name=""/>
        <dsp:cNvSpPr/>
      </dsp:nvSpPr>
      <dsp:spPr>
        <a:xfrm>
          <a:off x="6915239" y="1833131"/>
          <a:ext cx="585628" cy="685074"/>
        </a:xfrm>
        <a:prstGeom prst="rightArrow">
          <a:avLst>
            <a:gd name="adj1" fmla="val 60000"/>
            <a:gd name="adj2" fmla="val 50000"/>
          </a:avLst>
        </a:prstGeom>
        <a:solidFill>
          <a:schemeClr val="accent4">
            <a:hueOff val="6599937"/>
            <a:satOff val="-29202"/>
            <a:lumOff val="-4903"/>
            <a:alphaOff val="0"/>
          </a:schemeClr>
        </a:solidFill>
        <a:ln>
          <a:noFill/>
        </a:ln>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US" sz="1900" b="1" kern="1200">
            <a:solidFill>
              <a:schemeClr val="tx1"/>
            </a:solidFill>
          </a:endParaRPr>
        </a:p>
      </dsp:txBody>
      <dsp:txXfrm>
        <a:off x="6915239" y="1970146"/>
        <a:ext cx="409940" cy="411044"/>
      </dsp:txXfrm>
    </dsp:sp>
    <dsp:sp modelId="{351F27DF-CAA9-7A40-B9B1-C7BF3531F955}">
      <dsp:nvSpPr>
        <dsp:cNvPr id="0" name=""/>
        <dsp:cNvSpPr/>
      </dsp:nvSpPr>
      <dsp:spPr>
        <a:xfrm>
          <a:off x="7743958" y="1346949"/>
          <a:ext cx="2762398" cy="1657439"/>
        </a:xfrm>
        <a:prstGeom prst="roundRect">
          <a:avLst>
            <a:gd name="adj" fmla="val 10000"/>
          </a:avLst>
        </a:prstGeom>
        <a:gradFill rotWithShape="0">
          <a:gsLst>
            <a:gs pos="0">
              <a:schemeClr val="accent4">
                <a:hueOff val="6599937"/>
                <a:satOff val="-29202"/>
                <a:lumOff val="-4903"/>
                <a:alphaOff val="0"/>
                <a:satMod val="103000"/>
                <a:lumMod val="102000"/>
                <a:tint val="94000"/>
              </a:schemeClr>
            </a:gs>
            <a:gs pos="50000">
              <a:schemeClr val="accent4">
                <a:hueOff val="6599937"/>
                <a:satOff val="-29202"/>
                <a:lumOff val="-4903"/>
                <a:alphaOff val="0"/>
                <a:satMod val="110000"/>
                <a:lumMod val="100000"/>
                <a:shade val="100000"/>
              </a:schemeClr>
            </a:gs>
            <a:gs pos="100000">
              <a:schemeClr val="accent4">
                <a:hueOff val="6599937"/>
                <a:satOff val="-29202"/>
                <a:lumOff val="-4903"/>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rtl="0">
            <a:lnSpc>
              <a:spcPct val="90000"/>
            </a:lnSpc>
            <a:spcBef>
              <a:spcPct val="0"/>
            </a:spcBef>
            <a:spcAft>
              <a:spcPct val="35000"/>
            </a:spcAft>
            <a:buNone/>
          </a:pPr>
          <a:r>
            <a:rPr lang="en-US" sz="2300" b="1" kern="1200"/>
            <a:t>Duty to accommodate (employer)</a:t>
          </a:r>
          <a:endParaRPr lang="en-US" sz="2300" b="1" kern="1200" dirty="0"/>
        </a:p>
      </dsp:txBody>
      <dsp:txXfrm>
        <a:off x="7792503" y="1395494"/>
        <a:ext cx="2665308" cy="1560349"/>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11391B-0AEC-3741-A892-7CF7F46C232A}">
      <dsp:nvSpPr>
        <dsp:cNvPr id="0" name=""/>
        <dsp:cNvSpPr/>
      </dsp:nvSpPr>
      <dsp:spPr>
        <a:xfrm>
          <a:off x="5505338" y="2269453"/>
          <a:ext cx="1181323" cy="1181323"/>
        </a:xfrm>
        <a:prstGeom prst="ellipse">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rtl="0">
            <a:lnSpc>
              <a:spcPct val="90000"/>
            </a:lnSpc>
            <a:spcBef>
              <a:spcPct val="0"/>
            </a:spcBef>
            <a:spcAft>
              <a:spcPct val="35000"/>
            </a:spcAft>
            <a:buNone/>
          </a:pPr>
          <a:r>
            <a:rPr lang="en-US" sz="1050" b="1" kern="1200" dirty="0"/>
            <a:t>Worker</a:t>
          </a:r>
        </a:p>
      </dsp:txBody>
      <dsp:txXfrm>
        <a:off x="5678339" y="2442454"/>
        <a:ext cx="835321" cy="835321"/>
      </dsp:txXfrm>
    </dsp:sp>
    <dsp:sp modelId="{AC7E7D3D-B253-CF48-9CDC-3FED7B4F8B41}">
      <dsp:nvSpPr>
        <dsp:cNvPr id="0" name=""/>
        <dsp:cNvSpPr/>
      </dsp:nvSpPr>
      <dsp:spPr>
        <a:xfrm rot="16200000">
          <a:off x="5562813" y="1727546"/>
          <a:ext cx="1066372" cy="17440"/>
        </a:xfrm>
        <a:custGeom>
          <a:avLst/>
          <a:gdLst/>
          <a:ahLst/>
          <a:cxnLst/>
          <a:rect l="0" t="0" r="0" b="0"/>
          <a:pathLst>
            <a:path>
              <a:moveTo>
                <a:pt x="0" y="8720"/>
              </a:moveTo>
              <a:lnTo>
                <a:pt x="1066372" y="8720"/>
              </a:lnTo>
            </a:path>
          </a:pathLst>
        </a:custGeom>
        <a:noFill/>
        <a:ln w="1905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66725">
            <a:lnSpc>
              <a:spcPct val="90000"/>
            </a:lnSpc>
            <a:spcBef>
              <a:spcPct val="0"/>
            </a:spcBef>
            <a:spcAft>
              <a:spcPct val="35000"/>
            </a:spcAft>
            <a:buNone/>
          </a:pPr>
          <a:endParaRPr lang="en-US" sz="1050" b="1" kern="1200"/>
        </a:p>
      </dsp:txBody>
      <dsp:txXfrm>
        <a:off x="6069340" y="1709607"/>
        <a:ext cx="53318" cy="53318"/>
      </dsp:txXfrm>
    </dsp:sp>
    <dsp:sp modelId="{969AAD41-271D-614E-82B0-2F7F3BC7D385}">
      <dsp:nvSpPr>
        <dsp:cNvPr id="0" name=""/>
        <dsp:cNvSpPr/>
      </dsp:nvSpPr>
      <dsp:spPr>
        <a:xfrm>
          <a:off x="5505338" y="21757"/>
          <a:ext cx="1181323" cy="1181323"/>
        </a:xfrm>
        <a:prstGeom prst="ellipse">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a:lnSpc>
              <a:spcPct val="90000"/>
            </a:lnSpc>
            <a:spcBef>
              <a:spcPct val="0"/>
            </a:spcBef>
            <a:spcAft>
              <a:spcPct val="35000"/>
            </a:spcAft>
            <a:buNone/>
          </a:pPr>
          <a:r>
            <a:rPr lang="en-US" sz="1050" b="1" kern="1200" dirty="0"/>
            <a:t>Manager</a:t>
          </a:r>
        </a:p>
      </dsp:txBody>
      <dsp:txXfrm>
        <a:off x="5678339" y="194758"/>
        <a:ext cx="835321" cy="835321"/>
      </dsp:txXfrm>
    </dsp:sp>
    <dsp:sp modelId="{D865DF31-35AC-CA4C-9867-104F6589A3A0}">
      <dsp:nvSpPr>
        <dsp:cNvPr id="0" name=""/>
        <dsp:cNvSpPr/>
      </dsp:nvSpPr>
      <dsp:spPr>
        <a:xfrm rot="18600000">
          <a:off x="6285209" y="1990477"/>
          <a:ext cx="1066372" cy="17440"/>
        </a:xfrm>
        <a:custGeom>
          <a:avLst/>
          <a:gdLst/>
          <a:ahLst/>
          <a:cxnLst/>
          <a:rect l="0" t="0" r="0" b="0"/>
          <a:pathLst>
            <a:path>
              <a:moveTo>
                <a:pt x="0" y="8720"/>
              </a:moveTo>
              <a:lnTo>
                <a:pt x="1066372" y="8720"/>
              </a:lnTo>
            </a:path>
          </a:pathLst>
        </a:custGeom>
        <a:noFill/>
        <a:ln w="1905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66725">
            <a:lnSpc>
              <a:spcPct val="90000"/>
            </a:lnSpc>
            <a:spcBef>
              <a:spcPct val="0"/>
            </a:spcBef>
            <a:spcAft>
              <a:spcPct val="35000"/>
            </a:spcAft>
            <a:buNone/>
          </a:pPr>
          <a:endParaRPr lang="en-US" sz="1050" b="1" kern="1200"/>
        </a:p>
      </dsp:txBody>
      <dsp:txXfrm>
        <a:off x="6791736" y="1972538"/>
        <a:ext cx="53318" cy="53318"/>
      </dsp:txXfrm>
    </dsp:sp>
    <dsp:sp modelId="{476C46F9-1816-5F4D-859A-A4FC8C796012}">
      <dsp:nvSpPr>
        <dsp:cNvPr id="0" name=""/>
        <dsp:cNvSpPr/>
      </dsp:nvSpPr>
      <dsp:spPr>
        <a:xfrm>
          <a:off x="6950129" y="547618"/>
          <a:ext cx="1181323" cy="1181323"/>
        </a:xfrm>
        <a:prstGeom prst="ellipse">
          <a:avLst/>
        </a:prstGeom>
        <a:solidFill>
          <a:schemeClr val="accent5">
            <a:hueOff val="-1519019"/>
            <a:satOff val="-103"/>
            <a:lumOff val="24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a:lnSpc>
              <a:spcPct val="90000"/>
            </a:lnSpc>
            <a:spcBef>
              <a:spcPct val="0"/>
            </a:spcBef>
            <a:spcAft>
              <a:spcPct val="35000"/>
            </a:spcAft>
            <a:buNone/>
          </a:pPr>
          <a:r>
            <a:rPr lang="en-US" sz="1050" b="1" kern="1200" dirty="0"/>
            <a:t>Teammates</a:t>
          </a:r>
        </a:p>
      </dsp:txBody>
      <dsp:txXfrm>
        <a:off x="7123130" y="720619"/>
        <a:ext cx="835321" cy="835321"/>
      </dsp:txXfrm>
    </dsp:sp>
    <dsp:sp modelId="{5CB53235-EE2A-3846-A07A-77D23DA6B9DA}">
      <dsp:nvSpPr>
        <dsp:cNvPr id="0" name=""/>
        <dsp:cNvSpPr/>
      </dsp:nvSpPr>
      <dsp:spPr>
        <a:xfrm rot="21000000">
          <a:off x="6669587" y="2656240"/>
          <a:ext cx="1066372" cy="17440"/>
        </a:xfrm>
        <a:custGeom>
          <a:avLst/>
          <a:gdLst/>
          <a:ahLst/>
          <a:cxnLst/>
          <a:rect l="0" t="0" r="0" b="0"/>
          <a:pathLst>
            <a:path>
              <a:moveTo>
                <a:pt x="0" y="8720"/>
              </a:moveTo>
              <a:lnTo>
                <a:pt x="1066372" y="8720"/>
              </a:lnTo>
            </a:path>
          </a:pathLst>
        </a:custGeom>
        <a:noFill/>
        <a:ln w="1905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66725">
            <a:lnSpc>
              <a:spcPct val="90000"/>
            </a:lnSpc>
            <a:spcBef>
              <a:spcPct val="0"/>
            </a:spcBef>
            <a:spcAft>
              <a:spcPct val="35000"/>
            </a:spcAft>
            <a:buNone/>
          </a:pPr>
          <a:endParaRPr lang="en-US" sz="1050" b="1" kern="1200"/>
        </a:p>
      </dsp:txBody>
      <dsp:txXfrm>
        <a:off x="7176114" y="2638301"/>
        <a:ext cx="53318" cy="53318"/>
      </dsp:txXfrm>
    </dsp:sp>
    <dsp:sp modelId="{42DE3961-F136-CD42-AFCA-3C722B028E7C}">
      <dsp:nvSpPr>
        <dsp:cNvPr id="0" name=""/>
        <dsp:cNvSpPr/>
      </dsp:nvSpPr>
      <dsp:spPr>
        <a:xfrm>
          <a:off x="7718886" y="1879144"/>
          <a:ext cx="1181323" cy="1181323"/>
        </a:xfrm>
        <a:prstGeom prst="ellipse">
          <a:avLst/>
        </a:prstGeom>
        <a:solidFill>
          <a:schemeClr val="accent5">
            <a:hueOff val="-3038037"/>
            <a:satOff val="-207"/>
            <a:lumOff val="49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a:lnSpc>
              <a:spcPct val="90000"/>
            </a:lnSpc>
            <a:spcBef>
              <a:spcPct val="0"/>
            </a:spcBef>
            <a:spcAft>
              <a:spcPct val="35000"/>
            </a:spcAft>
            <a:buNone/>
          </a:pPr>
          <a:r>
            <a:rPr lang="en-US" sz="1050" b="1" kern="1200" dirty="0"/>
            <a:t>Peers</a:t>
          </a:r>
        </a:p>
      </dsp:txBody>
      <dsp:txXfrm>
        <a:off x="7891887" y="2052145"/>
        <a:ext cx="835321" cy="835321"/>
      </dsp:txXfrm>
    </dsp:sp>
    <dsp:sp modelId="{87E3033B-DD1B-6E4E-B1EE-43828091B546}">
      <dsp:nvSpPr>
        <dsp:cNvPr id="0" name=""/>
        <dsp:cNvSpPr/>
      </dsp:nvSpPr>
      <dsp:spPr>
        <a:xfrm rot="1800000">
          <a:off x="6536094" y="3413318"/>
          <a:ext cx="1066372" cy="17440"/>
        </a:xfrm>
        <a:custGeom>
          <a:avLst/>
          <a:gdLst/>
          <a:ahLst/>
          <a:cxnLst/>
          <a:rect l="0" t="0" r="0" b="0"/>
          <a:pathLst>
            <a:path>
              <a:moveTo>
                <a:pt x="0" y="8720"/>
              </a:moveTo>
              <a:lnTo>
                <a:pt x="1066372" y="8720"/>
              </a:lnTo>
            </a:path>
          </a:pathLst>
        </a:custGeom>
        <a:noFill/>
        <a:ln w="1905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66725">
            <a:lnSpc>
              <a:spcPct val="90000"/>
            </a:lnSpc>
            <a:spcBef>
              <a:spcPct val="0"/>
            </a:spcBef>
            <a:spcAft>
              <a:spcPct val="35000"/>
            </a:spcAft>
            <a:buNone/>
          </a:pPr>
          <a:endParaRPr lang="en-US" sz="1050" b="1" kern="1200"/>
        </a:p>
      </dsp:txBody>
      <dsp:txXfrm>
        <a:off x="7042621" y="3395379"/>
        <a:ext cx="53318" cy="53318"/>
      </dsp:txXfrm>
    </dsp:sp>
    <dsp:sp modelId="{17DEE7A9-CAB1-F241-A28D-E933499355EC}">
      <dsp:nvSpPr>
        <dsp:cNvPr id="0" name=""/>
        <dsp:cNvSpPr/>
      </dsp:nvSpPr>
      <dsp:spPr>
        <a:xfrm>
          <a:off x="7451899" y="3393300"/>
          <a:ext cx="1181323" cy="1181323"/>
        </a:xfrm>
        <a:prstGeom prst="ellipse">
          <a:avLst/>
        </a:prstGeom>
        <a:solidFill>
          <a:schemeClr val="accent5">
            <a:hueOff val="-4557056"/>
            <a:satOff val="-310"/>
            <a:lumOff val="73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a:lnSpc>
              <a:spcPct val="90000"/>
            </a:lnSpc>
            <a:spcBef>
              <a:spcPct val="0"/>
            </a:spcBef>
            <a:spcAft>
              <a:spcPct val="35000"/>
            </a:spcAft>
            <a:buNone/>
          </a:pPr>
          <a:r>
            <a:rPr lang="en-US" sz="1050" b="1" kern="1200" dirty="0"/>
            <a:t>Direct reports</a:t>
          </a:r>
        </a:p>
      </dsp:txBody>
      <dsp:txXfrm>
        <a:off x="7624900" y="3566301"/>
        <a:ext cx="835321" cy="835321"/>
      </dsp:txXfrm>
    </dsp:sp>
    <dsp:sp modelId="{F1F181D2-C036-B34C-AF20-976BADE94298}">
      <dsp:nvSpPr>
        <dsp:cNvPr id="0" name=""/>
        <dsp:cNvSpPr/>
      </dsp:nvSpPr>
      <dsp:spPr>
        <a:xfrm rot="4200000">
          <a:off x="5947192" y="3907465"/>
          <a:ext cx="1066372" cy="17440"/>
        </a:xfrm>
        <a:custGeom>
          <a:avLst/>
          <a:gdLst/>
          <a:ahLst/>
          <a:cxnLst/>
          <a:rect l="0" t="0" r="0" b="0"/>
          <a:pathLst>
            <a:path>
              <a:moveTo>
                <a:pt x="0" y="8720"/>
              </a:moveTo>
              <a:lnTo>
                <a:pt x="1066372" y="8720"/>
              </a:lnTo>
            </a:path>
          </a:pathLst>
        </a:custGeom>
        <a:noFill/>
        <a:ln w="1905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66725">
            <a:lnSpc>
              <a:spcPct val="90000"/>
            </a:lnSpc>
            <a:spcBef>
              <a:spcPct val="0"/>
            </a:spcBef>
            <a:spcAft>
              <a:spcPct val="35000"/>
            </a:spcAft>
            <a:buNone/>
          </a:pPr>
          <a:endParaRPr lang="en-US" sz="1050" b="1" kern="1200"/>
        </a:p>
      </dsp:txBody>
      <dsp:txXfrm>
        <a:off x="6453719" y="3889526"/>
        <a:ext cx="53318" cy="53318"/>
      </dsp:txXfrm>
    </dsp:sp>
    <dsp:sp modelId="{C35577CC-5A7F-C44E-82C8-19FD768E20F4}">
      <dsp:nvSpPr>
        <dsp:cNvPr id="0" name=""/>
        <dsp:cNvSpPr/>
      </dsp:nvSpPr>
      <dsp:spPr>
        <a:xfrm>
          <a:off x="6274095" y="4381595"/>
          <a:ext cx="1181323" cy="1181323"/>
        </a:xfrm>
        <a:prstGeom prst="ellipse">
          <a:avLst/>
        </a:prstGeom>
        <a:solidFill>
          <a:schemeClr val="accent5">
            <a:hueOff val="-6076075"/>
            <a:satOff val="-413"/>
            <a:lumOff val="98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a:lnSpc>
              <a:spcPct val="90000"/>
            </a:lnSpc>
            <a:spcBef>
              <a:spcPct val="0"/>
            </a:spcBef>
            <a:spcAft>
              <a:spcPct val="35000"/>
            </a:spcAft>
            <a:buNone/>
          </a:pPr>
          <a:r>
            <a:rPr lang="en-US" sz="1050" b="1" kern="1200" dirty="0"/>
            <a:t>Internal collaborators</a:t>
          </a:r>
        </a:p>
      </dsp:txBody>
      <dsp:txXfrm>
        <a:off x="6447096" y="4554596"/>
        <a:ext cx="835321" cy="835321"/>
      </dsp:txXfrm>
    </dsp:sp>
    <dsp:sp modelId="{A9905484-B13E-BA46-8C31-85EC6AEB5EDE}">
      <dsp:nvSpPr>
        <dsp:cNvPr id="0" name=""/>
        <dsp:cNvSpPr/>
      </dsp:nvSpPr>
      <dsp:spPr>
        <a:xfrm rot="6600000">
          <a:off x="5178435" y="3907465"/>
          <a:ext cx="1066372" cy="17440"/>
        </a:xfrm>
        <a:custGeom>
          <a:avLst/>
          <a:gdLst/>
          <a:ahLst/>
          <a:cxnLst/>
          <a:rect l="0" t="0" r="0" b="0"/>
          <a:pathLst>
            <a:path>
              <a:moveTo>
                <a:pt x="0" y="8720"/>
              </a:moveTo>
              <a:lnTo>
                <a:pt x="1066372" y="8720"/>
              </a:lnTo>
            </a:path>
          </a:pathLst>
        </a:custGeom>
        <a:noFill/>
        <a:ln w="1905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66725">
            <a:lnSpc>
              <a:spcPct val="90000"/>
            </a:lnSpc>
            <a:spcBef>
              <a:spcPct val="0"/>
            </a:spcBef>
            <a:spcAft>
              <a:spcPct val="35000"/>
            </a:spcAft>
            <a:buNone/>
          </a:pPr>
          <a:endParaRPr lang="en-US" sz="1050" b="1" kern="1200"/>
        </a:p>
      </dsp:txBody>
      <dsp:txXfrm rot="10800000">
        <a:off x="5684962" y="3889526"/>
        <a:ext cx="53318" cy="53318"/>
      </dsp:txXfrm>
    </dsp:sp>
    <dsp:sp modelId="{4AF12A19-81DA-5D49-853D-2CEF4AE0A672}">
      <dsp:nvSpPr>
        <dsp:cNvPr id="0" name=""/>
        <dsp:cNvSpPr/>
      </dsp:nvSpPr>
      <dsp:spPr>
        <a:xfrm>
          <a:off x="4736581" y="4381595"/>
          <a:ext cx="1181323" cy="1181323"/>
        </a:xfrm>
        <a:prstGeom prst="ellipse">
          <a:avLst/>
        </a:prstGeom>
        <a:solidFill>
          <a:schemeClr val="accent5">
            <a:hueOff val="-7595094"/>
            <a:satOff val="-516"/>
            <a:lumOff val="1226"/>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a:lnSpc>
              <a:spcPct val="90000"/>
            </a:lnSpc>
            <a:spcBef>
              <a:spcPct val="0"/>
            </a:spcBef>
            <a:spcAft>
              <a:spcPct val="35000"/>
            </a:spcAft>
            <a:buNone/>
          </a:pPr>
          <a:r>
            <a:rPr lang="en-US" sz="1050" b="1" kern="1200" dirty="0"/>
            <a:t>External collaborators</a:t>
          </a:r>
        </a:p>
      </dsp:txBody>
      <dsp:txXfrm>
        <a:off x="4909582" y="4554596"/>
        <a:ext cx="835321" cy="835321"/>
      </dsp:txXfrm>
    </dsp:sp>
    <dsp:sp modelId="{AFACF607-E96F-074B-B78A-3DE09F03A32F}">
      <dsp:nvSpPr>
        <dsp:cNvPr id="0" name=""/>
        <dsp:cNvSpPr/>
      </dsp:nvSpPr>
      <dsp:spPr>
        <a:xfrm rot="9000000">
          <a:off x="4589533" y="3413318"/>
          <a:ext cx="1066372" cy="17440"/>
        </a:xfrm>
        <a:custGeom>
          <a:avLst/>
          <a:gdLst/>
          <a:ahLst/>
          <a:cxnLst/>
          <a:rect l="0" t="0" r="0" b="0"/>
          <a:pathLst>
            <a:path>
              <a:moveTo>
                <a:pt x="0" y="8720"/>
              </a:moveTo>
              <a:lnTo>
                <a:pt x="1066372" y="8720"/>
              </a:lnTo>
            </a:path>
          </a:pathLst>
        </a:custGeom>
        <a:noFill/>
        <a:ln w="1905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66725">
            <a:lnSpc>
              <a:spcPct val="90000"/>
            </a:lnSpc>
            <a:spcBef>
              <a:spcPct val="0"/>
            </a:spcBef>
            <a:spcAft>
              <a:spcPct val="35000"/>
            </a:spcAft>
            <a:buNone/>
          </a:pPr>
          <a:endParaRPr lang="en-US" sz="1050" b="1" kern="1200"/>
        </a:p>
      </dsp:txBody>
      <dsp:txXfrm rot="10800000">
        <a:off x="5096060" y="3395379"/>
        <a:ext cx="53318" cy="53318"/>
      </dsp:txXfrm>
    </dsp:sp>
    <dsp:sp modelId="{E568D948-D2C6-A644-91B6-94420D9B0F44}">
      <dsp:nvSpPr>
        <dsp:cNvPr id="0" name=""/>
        <dsp:cNvSpPr/>
      </dsp:nvSpPr>
      <dsp:spPr>
        <a:xfrm>
          <a:off x="3558777" y="3393300"/>
          <a:ext cx="1181323" cy="1181323"/>
        </a:xfrm>
        <a:prstGeom prst="ellipse">
          <a:avLst/>
        </a:prstGeom>
        <a:solidFill>
          <a:schemeClr val="accent5">
            <a:hueOff val="-9114112"/>
            <a:satOff val="-620"/>
            <a:lumOff val="147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a:lnSpc>
              <a:spcPct val="90000"/>
            </a:lnSpc>
            <a:spcBef>
              <a:spcPct val="0"/>
            </a:spcBef>
            <a:spcAft>
              <a:spcPct val="35000"/>
            </a:spcAft>
            <a:buNone/>
          </a:pPr>
          <a:r>
            <a:rPr lang="en-US" sz="1050" b="1" kern="1200" dirty="0"/>
            <a:t>Stakeholders</a:t>
          </a:r>
        </a:p>
      </dsp:txBody>
      <dsp:txXfrm>
        <a:off x="3731778" y="3566301"/>
        <a:ext cx="835321" cy="835321"/>
      </dsp:txXfrm>
    </dsp:sp>
    <dsp:sp modelId="{9A478C62-790B-1A45-BFA8-2DBF42263C6E}">
      <dsp:nvSpPr>
        <dsp:cNvPr id="0" name=""/>
        <dsp:cNvSpPr/>
      </dsp:nvSpPr>
      <dsp:spPr>
        <a:xfrm rot="11400000">
          <a:off x="4456040" y="2656240"/>
          <a:ext cx="1066372" cy="17440"/>
        </a:xfrm>
        <a:custGeom>
          <a:avLst/>
          <a:gdLst/>
          <a:ahLst/>
          <a:cxnLst/>
          <a:rect l="0" t="0" r="0" b="0"/>
          <a:pathLst>
            <a:path>
              <a:moveTo>
                <a:pt x="0" y="8720"/>
              </a:moveTo>
              <a:lnTo>
                <a:pt x="1066372" y="8720"/>
              </a:lnTo>
            </a:path>
          </a:pathLst>
        </a:custGeom>
        <a:noFill/>
        <a:ln w="1905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66725">
            <a:lnSpc>
              <a:spcPct val="90000"/>
            </a:lnSpc>
            <a:spcBef>
              <a:spcPct val="0"/>
            </a:spcBef>
            <a:spcAft>
              <a:spcPct val="35000"/>
            </a:spcAft>
            <a:buNone/>
          </a:pPr>
          <a:endParaRPr lang="en-US" sz="1050" b="1" kern="1200"/>
        </a:p>
      </dsp:txBody>
      <dsp:txXfrm rot="10800000">
        <a:off x="4962566" y="2638301"/>
        <a:ext cx="53318" cy="53318"/>
      </dsp:txXfrm>
    </dsp:sp>
    <dsp:sp modelId="{9B4B360B-4FFA-914F-B210-3CC03E01506C}">
      <dsp:nvSpPr>
        <dsp:cNvPr id="0" name=""/>
        <dsp:cNvSpPr/>
      </dsp:nvSpPr>
      <dsp:spPr>
        <a:xfrm>
          <a:off x="3291790" y="1879144"/>
          <a:ext cx="1181323" cy="1181323"/>
        </a:xfrm>
        <a:prstGeom prst="ellipse">
          <a:avLst/>
        </a:prstGeom>
        <a:solidFill>
          <a:schemeClr val="accent5">
            <a:hueOff val="-10633130"/>
            <a:satOff val="-723"/>
            <a:lumOff val="1716"/>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a:lnSpc>
              <a:spcPct val="90000"/>
            </a:lnSpc>
            <a:spcBef>
              <a:spcPct val="0"/>
            </a:spcBef>
            <a:spcAft>
              <a:spcPct val="35000"/>
            </a:spcAft>
            <a:buNone/>
          </a:pPr>
          <a:r>
            <a:rPr lang="en-US" sz="1050" b="1" kern="1200" dirty="0"/>
            <a:t>Customers/Clients</a:t>
          </a:r>
        </a:p>
      </dsp:txBody>
      <dsp:txXfrm>
        <a:off x="3464791" y="2052145"/>
        <a:ext cx="835321" cy="835321"/>
      </dsp:txXfrm>
    </dsp:sp>
    <dsp:sp modelId="{634CBFEA-0A7D-4249-9864-0C07EC3D220F}">
      <dsp:nvSpPr>
        <dsp:cNvPr id="0" name=""/>
        <dsp:cNvSpPr/>
      </dsp:nvSpPr>
      <dsp:spPr>
        <a:xfrm rot="13800000">
          <a:off x="4840418" y="1990477"/>
          <a:ext cx="1066372" cy="17440"/>
        </a:xfrm>
        <a:custGeom>
          <a:avLst/>
          <a:gdLst/>
          <a:ahLst/>
          <a:cxnLst/>
          <a:rect l="0" t="0" r="0" b="0"/>
          <a:pathLst>
            <a:path>
              <a:moveTo>
                <a:pt x="0" y="8720"/>
              </a:moveTo>
              <a:lnTo>
                <a:pt x="1066372" y="8720"/>
              </a:lnTo>
            </a:path>
          </a:pathLst>
        </a:custGeom>
        <a:noFill/>
        <a:ln w="1905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66725">
            <a:lnSpc>
              <a:spcPct val="90000"/>
            </a:lnSpc>
            <a:spcBef>
              <a:spcPct val="0"/>
            </a:spcBef>
            <a:spcAft>
              <a:spcPct val="35000"/>
            </a:spcAft>
            <a:buNone/>
          </a:pPr>
          <a:endParaRPr lang="en-US" sz="1050" b="1" kern="1200"/>
        </a:p>
      </dsp:txBody>
      <dsp:txXfrm rot="10800000">
        <a:off x="5346945" y="1972538"/>
        <a:ext cx="53318" cy="53318"/>
      </dsp:txXfrm>
    </dsp:sp>
    <dsp:sp modelId="{8643085C-6AE9-8047-983F-065A0DFAE7DE}">
      <dsp:nvSpPr>
        <dsp:cNvPr id="0" name=""/>
        <dsp:cNvSpPr/>
      </dsp:nvSpPr>
      <dsp:spPr>
        <a:xfrm>
          <a:off x="4060547" y="547618"/>
          <a:ext cx="1181323" cy="1181323"/>
        </a:xfrm>
        <a:prstGeom prst="ellipse">
          <a:avLst/>
        </a:prstGeom>
        <a:solidFill>
          <a:schemeClr val="accent5">
            <a:hueOff val="-12152150"/>
            <a:satOff val="-826"/>
            <a:lumOff val="196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a:lnSpc>
              <a:spcPct val="90000"/>
            </a:lnSpc>
            <a:spcBef>
              <a:spcPct val="0"/>
            </a:spcBef>
            <a:spcAft>
              <a:spcPct val="35000"/>
            </a:spcAft>
            <a:buNone/>
          </a:pPr>
          <a:r>
            <a:rPr lang="en-US" sz="1050" b="1" kern="1200" dirty="0"/>
            <a:t>Leadership</a:t>
          </a:r>
        </a:p>
      </dsp:txBody>
      <dsp:txXfrm>
        <a:off x="4233548" y="720619"/>
        <a:ext cx="835321" cy="835321"/>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11391B-0AEC-3741-A892-7CF7F46C232A}">
      <dsp:nvSpPr>
        <dsp:cNvPr id="0" name=""/>
        <dsp:cNvSpPr/>
      </dsp:nvSpPr>
      <dsp:spPr>
        <a:xfrm>
          <a:off x="5568096" y="2247342"/>
          <a:ext cx="1055807" cy="1055807"/>
        </a:xfrm>
        <a:prstGeom prst="ellipse">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rtl="0">
            <a:lnSpc>
              <a:spcPct val="90000"/>
            </a:lnSpc>
            <a:spcBef>
              <a:spcPct val="0"/>
            </a:spcBef>
            <a:spcAft>
              <a:spcPct val="35000"/>
            </a:spcAft>
            <a:buNone/>
          </a:pPr>
          <a:r>
            <a:rPr lang="en-US" sz="1050" b="1" kern="1200" dirty="0"/>
            <a:t>Worker</a:t>
          </a:r>
        </a:p>
      </dsp:txBody>
      <dsp:txXfrm>
        <a:off x="5722715" y="2401961"/>
        <a:ext cx="746569" cy="746569"/>
      </dsp:txXfrm>
    </dsp:sp>
    <dsp:sp modelId="{AC7E7D3D-B253-CF48-9CDC-3FED7B4F8B41}">
      <dsp:nvSpPr>
        <dsp:cNvPr id="0" name=""/>
        <dsp:cNvSpPr/>
      </dsp:nvSpPr>
      <dsp:spPr>
        <a:xfrm rot="16200000">
          <a:off x="5511932" y="1655480"/>
          <a:ext cx="1168135" cy="15587"/>
        </a:xfrm>
        <a:custGeom>
          <a:avLst/>
          <a:gdLst/>
          <a:ahLst/>
          <a:cxnLst/>
          <a:rect l="0" t="0" r="0" b="0"/>
          <a:pathLst>
            <a:path>
              <a:moveTo>
                <a:pt x="0" y="7793"/>
              </a:moveTo>
              <a:lnTo>
                <a:pt x="1168135" y="7793"/>
              </a:lnTo>
            </a:path>
          </a:pathLst>
        </a:custGeom>
        <a:noFill/>
        <a:ln w="1905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66725">
            <a:lnSpc>
              <a:spcPct val="90000"/>
            </a:lnSpc>
            <a:spcBef>
              <a:spcPct val="0"/>
            </a:spcBef>
            <a:spcAft>
              <a:spcPct val="35000"/>
            </a:spcAft>
            <a:buNone/>
          </a:pPr>
          <a:endParaRPr lang="en-US" sz="1050" b="1" kern="1200"/>
        </a:p>
      </dsp:txBody>
      <dsp:txXfrm>
        <a:off x="6066796" y="1634071"/>
        <a:ext cx="58406" cy="58406"/>
      </dsp:txXfrm>
    </dsp:sp>
    <dsp:sp modelId="{969AAD41-271D-614E-82B0-2F7F3BC7D385}">
      <dsp:nvSpPr>
        <dsp:cNvPr id="0" name=""/>
        <dsp:cNvSpPr/>
      </dsp:nvSpPr>
      <dsp:spPr>
        <a:xfrm>
          <a:off x="5568096" y="23399"/>
          <a:ext cx="1055807" cy="1055807"/>
        </a:xfrm>
        <a:prstGeom prst="ellipse">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a:lnSpc>
              <a:spcPct val="90000"/>
            </a:lnSpc>
            <a:spcBef>
              <a:spcPct val="0"/>
            </a:spcBef>
            <a:spcAft>
              <a:spcPct val="35000"/>
            </a:spcAft>
            <a:buNone/>
          </a:pPr>
          <a:r>
            <a:rPr lang="en-US" sz="1050" b="1" kern="1200" dirty="0"/>
            <a:t>Finance systems</a:t>
          </a:r>
        </a:p>
      </dsp:txBody>
      <dsp:txXfrm>
        <a:off x="5722715" y="178018"/>
        <a:ext cx="746569" cy="746569"/>
      </dsp:txXfrm>
    </dsp:sp>
    <dsp:sp modelId="{D865DF31-35AC-CA4C-9867-104F6589A3A0}">
      <dsp:nvSpPr>
        <dsp:cNvPr id="0" name=""/>
        <dsp:cNvSpPr/>
      </dsp:nvSpPr>
      <dsp:spPr>
        <a:xfrm rot="18360000">
          <a:off x="6165532" y="1867848"/>
          <a:ext cx="1168135" cy="15587"/>
        </a:xfrm>
        <a:custGeom>
          <a:avLst/>
          <a:gdLst/>
          <a:ahLst/>
          <a:cxnLst/>
          <a:rect l="0" t="0" r="0" b="0"/>
          <a:pathLst>
            <a:path>
              <a:moveTo>
                <a:pt x="0" y="7793"/>
              </a:moveTo>
              <a:lnTo>
                <a:pt x="1168135" y="7793"/>
              </a:lnTo>
            </a:path>
          </a:pathLst>
        </a:custGeom>
        <a:noFill/>
        <a:ln w="1905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66725">
            <a:lnSpc>
              <a:spcPct val="90000"/>
            </a:lnSpc>
            <a:spcBef>
              <a:spcPct val="0"/>
            </a:spcBef>
            <a:spcAft>
              <a:spcPct val="35000"/>
            </a:spcAft>
            <a:buNone/>
          </a:pPr>
          <a:endParaRPr lang="en-US" sz="1050" b="1" kern="1200"/>
        </a:p>
      </dsp:txBody>
      <dsp:txXfrm>
        <a:off x="6720397" y="1846439"/>
        <a:ext cx="58406" cy="58406"/>
      </dsp:txXfrm>
    </dsp:sp>
    <dsp:sp modelId="{476C46F9-1816-5F4D-859A-A4FC8C796012}">
      <dsp:nvSpPr>
        <dsp:cNvPr id="0" name=""/>
        <dsp:cNvSpPr/>
      </dsp:nvSpPr>
      <dsp:spPr>
        <a:xfrm>
          <a:off x="6875297" y="448134"/>
          <a:ext cx="1055807" cy="1055807"/>
        </a:xfrm>
        <a:prstGeom prst="ellipse">
          <a:avLst/>
        </a:prstGeom>
        <a:solidFill>
          <a:schemeClr val="accent5">
            <a:hueOff val="-1350239"/>
            <a:satOff val="-92"/>
            <a:lumOff val="218"/>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a:lnSpc>
              <a:spcPct val="90000"/>
            </a:lnSpc>
            <a:spcBef>
              <a:spcPct val="0"/>
            </a:spcBef>
            <a:spcAft>
              <a:spcPct val="35000"/>
            </a:spcAft>
            <a:buNone/>
          </a:pPr>
          <a:r>
            <a:rPr lang="en-US" sz="1050" b="1" kern="1200" dirty="0"/>
            <a:t>HR systems</a:t>
          </a:r>
        </a:p>
      </dsp:txBody>
      <dsp:txXfrm>
        <a:off x="7029916" y="602753"/>
        <a:ext cx="746569" cy="746569"/>
      </dsp:txXfrm>
    </dsp:sp>
    <dsp:sp modelId="{5CB53235-EE2A-3846-A07A-77D23DA6B9DA}">
      <dsp:nvSpPr>
        <dsp:cNvPr id="0" name=""/>
        <dsp:cNvSpPr/>
      </dsp:nvSpPr>
      <dsp:spPr>
        <a:xfrm rot="20520000">
          <a:off x="6569480" y="2423834"/>
          <a:ext cx="1168135" cy="15587"/>
        </a:xfrm>
        <a:custGeom>
          <a:avLst/>
          <a:gdLst/>
          <a:ahLst/>
          <a:cxnLst/>
          <a:rect l="0" t="0" r="0" b="0"/>
          <a:pathLst>
            <a:path>
              <a:moveTo>
                <a:pt x="0" y="7793"/>
              </a:moveTo>
              <a:lnTo>
                <a:pt x="1168135" y="7793"/>
              </a:lnTo>
            </a:path>
          </a:pathLst>
        </a:custGeom>
        <a:noFill/>
        <a:ln w="1905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66725">
            <a:lnSpc>
              <a:spcPct val="90000"/>
            </a:lnSpc>
            <a:spcBef>
              <a:spcPct val="0"/>
            </a:spcBef>
            <a:spcAft>
              <a:spcPct val="35000"/>
            </a:spcAft>
            <a:buNone/>
          </a:pPr>
          <a:endParaRPr lang="en-US" sz="1050" b="1" kern="1200"/>
        </a:p>
      </dsp:txBody>
      <dsp:txXfrm>
        <a:off x="7124344" y="2402424"/>
        <a:ext cx="58406" cy="58406"/>
      </dsp:txXfrm>
    </dsp:sp>
    <dsp:sp modelId="{42DE3961-F136-CD42-AFCA-3C722B028E7C}">
      <dsp:nvSpPr>
        <dsp:cNvPr id="0" name=""/>
        <dsp:cNvSpPr/>
      </dsp:nvSpPr>
      <dsp:spPr>
        <a:xfrm>
          <a:off x="7683192" y="1560106"/>
          <a:ext cx="1055807" cy="1055807"/>
        </a:xfrm>
        <a:prstGeom prst="ellipse">
          <a:avLst/>
        </a:prstGeom>
        <a:solidFill>
          <a:schemeClr val="accent5">
            <a:hueOff val="-2700478"/>
            <a:satOff val="-184"/>
            <a:lumOff val="436"/>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a:lnSpc>
              <a:spcPct val="90000"/>
            </a:lnSpc>
            <a:spcBef>
              <a:spcPct val="0"/>
            </a:spcBef>
            <a:spcAft>
              <a:spcPct val="35000"/>
            </a:spcAft>
            <a:buNone/>
          </a:pPr>
          <a:r>
            <a:rPr lang="en-US" sz="1050" b="1" kern="1200" dirty="0" err="1"/>
            <a:t>Collabora-tion</a:t>
          </a:r>
          <a:r>
            <a:rPr lang="en-US" sz="1050" b="1" kern="1200" dirty="0"/>
            <a:t> systems</a:t>
          </a:r>
        </a:p>
      </dsp:txBody>
      <dsp:txXfrm>
        <a:off x="7837811" y="1714725"/>
        <a:ext cx="746569" cy="746569"/>
      </dsp:txXfrm>
    </dsp:sp>
    <dsp:sp modelId="{87E3033B-DD1B-6E4E-B1EE-43828091B546}">
      <dsp:nvSpPr>
        <dsp:cNvPr id="0" name=""/>
        <dsp:cNvSpPr/>
      </dsp:nvSpPr>
      <dsp:spPr>
        <a:xfrm rot="1080000">
          <a:off x="6569480" y="3111070"/>
          <a:ext cx="1168135" cy="15587"/>
        </a:xfrm>
        <a:custGeom>
          <a:avLst/>
          <a:gdLst/>
          <a:ahLst/>
          <a:cxnLst/>
          <a:rect l="0" t="0" r="0" b="0"/>
          <a:pathLst>
            <a:path>
              <a:moveTo>
                <a:pt x="0" y="7793"/>
              </a:moveTo>
              <a:lnTo>
                <a:pt x="1168135" y="7793"/>
              </a:lnTo>
            </a:path>
          </a:pathLst>
        </a:custGeom>
        <a:noFill/>
        <a:ln w="1905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66725">
            <a:lnSpc>
              <a:spcPct val="90000"/>
            </a:lnSpc>
            <a:spcBef>
              <a:spcPct val="0"/>
            </a:spcBef>
            <a:spcAft>
              <a:spcPct val="35000"/>
            </a:spcAft>
            <a:buNone/>
          </a:pPr>
          <a:endParaRPr lang="en-US" sz="1050" b="1" kern="1200"/>
        </a:p>
      </dsp:txBody>
      <dsp:txXfrm>
        <a:off x="7124344" y="3089661"/>
        <a:ext cx="58406" cy="58406"/>
      </dsp:txXfrm>
    </dsp:sp>
    <dsp:sp modelId="{17DEE7A9-CAB1-F241-A28D-E933499355EC}">
      <dsp:nvSpPr>
        <dsp:cNvPr id="0" name=""/>
        <dsp:cNvSpPr/>
      </dsp:nvSpPr>
      <dsp:spPr>
        <a:xfrm>
          <a:off x="7683192" y="2934578"/>
          <a:ext cx="1055807" cy="1055807"/>
        </a:xfrm>
        <a:prstGeom prst="ellipse">
          <a:avLst/>
        </a:prstGeom>
        <a:solidFill>
          <a:schemeClr val="accent5">
            <a:hueOff val="-4050717"/>
            <a:satOff val="-275"/>
            <a:lumOff val="654"/>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a:lnSpc>
              <a:spcPct val="90000"/>
            </a:lnSpc>
            <a:spcBef>
              <a:spcPct val="0"/>
            </a:spcBef>
            <a:spcAft>
              <a:spcPct val="35000"/>
            </a:spcAft>
            <a:buNone/>
          </a:pPr>
          <a:r>
            <a:rPr lang="en-US" sz="1050" b="1" kern="1200" dirty="0"/>
            <a:t>Meeting platforms</a:t>
          </a:r>
        </a:p>
      </dsp:txBody>
      <dsp:txXfrm>
        <a:off x="7837811" y="3089197"/>
        <a:ext cx="746569" cy="746569"/>
      </dsp:txXfrm>
    </dsp:sp>
    <dsp:sp modelId="{F1F181D2-C036-B34C-AF20-976BADE94298}">
      <dsp:nvSpPr>
        <dsp:cNvPr id="0" name=""/>
        <dsp:cNvSpPr/>
      </dsp:nvSpPr>
      <dsp:spPr>
        <a:xfrm rot="3240000">
          <a:off x="6165532" y="3667056"/>
          <a:ext cx="1168135" cy="15587"/>
        </a:xfrm>
        <a:custGeom>
          <a:avLst/>
          <a:gdLst/>
          <a:ahLst/>
          <a:cxnLst/>
          <a:rect l="0" t="0" r="0" b="0"/>
          <a:pathLst>
            <a:path>
              <a:moveTo>
                <a:pt x="0" y="7793"/>
              </a:moveTo>
              <a:lnTo>
                <a:pt x="1168135" y="7793"/>
              </a:lnTo>
            </a:path>
          </a:pathLst>
        </a:custGeom>
        <a:noFill/>
        <a:ln w="1905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66725">
            <a:lnSpc>
              <a:spcPct val="90000"/>
            </a:lnSpc>
            <a:spcBef>
              <a:spcPct val="0"/>
            </a:spcBef>
            <a:spcAft>
              <a:spcPct val="35000"/>
            </a:spcAft>
            <a:buNone/>
          </a:pPr>
          <a:endParaRPr lang="en-US" sz="1050" b="1" kern="1200"/>
        </a:p>
      </dsp:txBody>
      <dsp:txXfrm>
        <a:off x="6720397" y="3645647"/>
        <a:ext cx="58406" cy="58406"/>
      </dsp:txXfrm>
    </dsp:sp>
    <dsp:sp modelId="{C35577CC-5A7F-C44E-82C8-19FD768E20F4}">
      <dsp:nvSpPr>
        <dsp:cNvPr id="0" name=""/>
        <dsp:cNvSpPr/>
      </dsp:nvSpPr>
      <dsp:spPr>
        <a:xfrm>
          <a:off x="6875297" y="4046550"/>
          <a:ext cx="1055807" cy="1055807"/>
        </a:xfrm>
        <a:prstGeom prst="ellipse">
          <a:avLst/>
        </a:prstGeom>
        <a:solidFill>
          <a:schemeClr val="accent5">
            <a:hueOff val="-5400955"/>
            <a:satOff val="-367"/>
            <a:lumOff val="872"/>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a:lnSpc>
              <a:spcPct val="90000"/>
            </a:lnSpc>
            <a:spcBef>
              <a:spcPct val="0"/>
            </a:spcBef>
            <a:spcAft>
              <a:spcPct val="35000"/>
            </a:spcAft>
            <a:buNone/>
          </a:pPr>
          <a:r>
            <a:rPr lang="en-US" sz="1050" b="1" kern="1200" dirty="0"/>
            <a:t>Third party tools</a:t>
          </a:r>
        </a:p>
      </dsp:txBody>
      <dsp:txXfrm>
        <a:off x="7029916" y="4201169"/>
        <a:ext cx="746569" cy="746569"/>
      </dsp:txXfrm>
    </dsp:sp>
    <dsp:sp modelId="{A9905484-B13E-BA46-8C31-85EC6AEB5EDE}">
      <dsp:nvSpPr>
        <dsp:cNvPr id="0" name=""/>
        <dsp:cNvSpPr/>
      </dsp:nvSpPr>
      <dsp:spPr>
        <a:xfrm rot="5400000">
          <a:off x="5511932" y="3879424"/>
          <a:ext cx="1168135" cy="15587"/>
        </a:xfrm>
        <a:custGeom>
          <a:avLst/>
          <a:gdLst/>
          <a:ahLst/>
          <a:cxnLst/>
          <a:rect l="0" t="0" r="0" b="0"/>
          <a:pathLst>
            <a:path>
              <a:moveTo>
                <a:pt x="0" y="7793"/>
              </a:moveTo>
              <a:lnTo>
                <a:pt x="1168135" y="7793"/>
              </a:lnTo>
            </a:path>
          </a:pathLst>
        </a:custGeom>
        <a:noFill/>
        <a:ln w="1905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66725">
            <a:lnSpc>
              <a:spcPct val="90000"/>
            </a:lnSpc>
            <a:spcBef>
              <a:spcPct val="0"/>
            </a:spcBef>
            <a:spcAft>
              <a:spcPct val="35000"/>
            </a:spcAft>
            <a:buNone/>
          </a:pPr>
          <a:endParaRPr lang="en-US" sz="1050" b="1" kern="1200"/>
        </a:p>
      </dsp:txBody>
      <dsp:txXfrm>
        <a:off x="6066796" y="3858014"/>
        <a:ext cx="58406" cy="58406"/>
      </dsp:txXfrm>
    </dsp:sp>
    <dsp:sp modelId="{4AF12A19-81DA-5D49-853D-2CEF4AE0A672}">
      <dsp:nvSpPr>
        <dsp:cNvPr id="0" name=""/>
        <dsp:cNvSpPr/>
      </dsp:nvSpPr>
      <dsp:spPr>
        <a:xfrm>
          <a:off x="5568096" y="4471286"/>
          <a:ext cx="1055807" cy="1055807"/>
        </a:xfrm>
        <a:prstGeom prst="ellipse">
          <a:avLst/>
        </a:prstGeom>
        <a:solidFill>
          <a:schemeClr val="accent5">
            <a:hueOff val="-6751195"/>
            <a:satOff val="-459"/>
            <a:lumOff val="108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a:lnSpc>
              <a:spcPct val="90000"/>
            </a:lnSpc>
            <a:spcBef>
              <a:spcPct val="0"/>
            </a:spcBef>
            <a:spcAft>
              <a:spcPct val="35000"/>
            </a:spcAft>
            <a:buNone/>
          </a:pPr>
          <a:r>
            <a:rPr lang="en-US" sz="1050" b="1" kern="1200" dirty="0"/>
            <a:t>Job-related software</a:t>
          </a:r>
        </a:p>
      </dsp:txBody>
      <dsp:txXfrm>
        <a:off x="5722715" y="4625905"/>
        <a:ext cx="746569" cy="746569"/>
      </dsp:txXfrm>
    </dsp:sp>
    <dsp:sp modelId="{AFACF607-E96F-074B-B78A-3DE09F03A32F}">
      <dsp:nvSpPr>
        <dsp:cNvPr id="0" name=""/>
        <dsp:cNvSpPr/>
      </dsp:nvSpPr>
      <dsp:spPr>
        <a:xfrm rot="7560000">
          <a:off x="4858331" y="3667056"/>
          <a:ext cx="1168135" cy="15587"/>
        </a:xfrm>
        <a:custGeom>
          <a:avLst/>
          <a:gdLst/>
          <a:ahLst/>
          <a:cxnLst/>
          <a:rect l="0" t="0" r="0" b="0"/>
          <a:pathLst>
            <a:path>
              <a:moveTo>
                <a:pt x="0" y="7793"/>
              </a:moveTo>
              <a:lnTo>
                <a:pt x="1168135" y="7793"/>
              </a:lnTo>
            </a:path>
          </a:pathLst>
        </a:custGeom>
        <a:noFill/>
        <a:ln w="1905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66725">
            <a:lnSpc>
              <a:spcPct val="90000"/>
            </a:lnSpc>
            <a:spcBef>
              <a:spcPct val="0"/>
            </a:spcBef>
            <a:spcAft>
              <a:spcPct val="35000"/>
            </a:spcAft>
            <a:buNone/>
          </a:pPr>
          <a:endParaRPr lang="en-US" sz="1050" b="1" kern="1200"/>
        </a:p>
      </dsp:txBody>
      <dsp:txXfrm rot="10800000">
        <a:off x="5413196" y="3645647"/>
        <a:ext cx="58406" cy="58406"/>
      </dsp:txXfrm>
    </dsp:sp>
    <dsp:sp modelId="{E568D948-D2C6-A644-91B6-94420D9B0F44}">
      <dsp:nvSpPr>
        <dsp:cNvPr id="0" name=""/>
        <dsp:cNvSpPr/>
      </dsp:nvSpPr>
      <dsp:spPr>
        <a:xfrm>
          <a:off x="4260895" y="4046550"/>
          <a:ext cx="1055807" cy="1055807"/>
        </a:xfrm>
        <a:prstGeom prst="ellipse">
          <a:avLst/>
        </a:prstGeom>
        <a:solidFill>
          <a:schemeClr val="accent5">
            <a:hueOff val="-8101434"/>
            <a:satOff val="-551"/>
            <a:lumOff val="1307"/>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a:lnSpc>
              <a:spcPct val="90000"/>
            </a:lnSpc>
            <a:spcBef>
              <a:spcPct val="0"/>
            </a:spcBef>
            <a:spcAft>
              <a:spcPct val="35000"/>
            </a:spcAft>
            <a:buNone/>
          </a:pPr>
          <a:r>
            <a:rPr lang="en-US" sz="1050" b="1" kern="1200" dirty="0"/>
            <a:t>OLMS</a:t>
          </a:r>
        </a:p>
      </dsp:txBody>
      <dsp:txXfrm>
        <a:off x="4415514" y="4201169"/>
        <a:ext cx="746569" cy="746569"/>
      </dsp:txXfrm>
    </dsp:sp>
    <dsp:sp modelId="{9A478C62-790B-1A45-BFA8-2DBF42263C6E}">
      <dsp:nvSpPr>
        <dsp:cNvPr id="0" name=""/>
        <dsp:cNvSpPr/>
      </dsp:nvSpPr>
      <dsp:spPr>
        <a:xfrm rot="9720000">
          <a:off x="4454384" y="3111070"/>
          <a:ext cx="1168135" cy="15587"/>
        </a:xfrm>
        <a:custGeom>
          <a:avLst/>
          <a:gdLst/>
          <a:ahLst/>
          <a:cxnLst/>
          <a:rect l="0" t="0" r="0" b="0"/>
          <a:pathLst>
            <a:path>
              <a:moveTo>
                <a:pt x="0" y="7793"/>
              </a:moveTo>
              <a:lnTo>
                <a:pt x="1168135" y="7793"/>
              </a:lnTo>
            </a:path>
          </a:pathLst>
        </a:custGeom>
        <a:noFill/>
        <a:ln w="1905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66725">
            <a:lnSpc>
              <a:spcPct val="90000"/>
            </a:lnSpc>
            <a:spcBef>
              <a:spcPct val="0"/>
            </a:spcBef>
            <a:spcAft>
              <a:spcPct val="35000"/>
            </a:spcAft>
            <a:buNone/>
          </a:pPr>
          <a:endParaRPr lang="en-US" sz="1050" b="1" kern="1200"/>
        </a:p>
      </dsp:txBody>
      <dsp:txXfrm rot="10800000">
        <a:off x="5009248" y="3089661"/>
        <a:ext cx="58406" cy="58406"/>
      </dsp:txXfrm>
    </dsp:sp>
    <dsp:sp modelId="{9B4B360B-4FFA-914F-B210-3CC03E01506C}">
      <dsp:nvSpPr>
        <dsp:cNvPr id="0" name=""/>
        <dsp:cNvSpPr/>
      </dsp:nvSpPr>
      <dsp:spPr>
        <a:xfrm>
          <a:off x="3453000" y="2934578"/>
          <a:ext cx="1055807" cy="1055807"/>
        </a:xfrm>
        <a:prstGeom prst="ellipse">
          <a:avLst/>
        </a:prstGeom>
        <a:solidFill>
          <a:schemeClr val="accent5">
            <a:hueOff val="-9451672"/>
            <a:satOff val="-642"/>
            <a:lumOff val="152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a:lnSpc>
              <a:spcPct val="90000"/>
            </a:lnSpc>
            <a:spcBef>
              <a:spcPct val="0"/>
            </a:spcBef>
            <a:spcAft>
              <a:spcPct val="35000"/>
            </a:spcAft>
            <a:buNone/>
          </a:pPr>
          <a:r>
            <a:rPr lang="en-US" sz="1050" b="1" kern="1200" dirty="0"/>
            <a:t>Training Material</a:t>
          </a:r>
        </a:p>
      </dsp:txBody>
      <dsp:txXfrm>
        <a:off x="3607619" y="3089197"/>
        <a:ext cx="746569" cy="746569"/>
      </dsp:txXfrm>
    </dsp:sp>
    <dsp:sp modelId="{634CBFEA-0A7D-4249-9864-0C07EC3D220F}">
      <dsp:nvSpPr>
        <dsp:cNvPr id="0" name=""/>
        <dsp:cNvSpPr/>
      </dsp:nvSpPr>
      <dsp:spPr>
        <a:xfrm rot="11880000">
          <a:off x="4454384" y="2423834"/>
          <a:ext cx="1168135" cy="15587"/>
        </a:xfrm>
        <a:custGeom>
          <a:avLst/>
          <a:gdLst/>
          <a:ahLst/>
          <a:cxnLst/>
          <a:rect l="0" t="0" r="0" b="0"/>
          <a:pathLst>
            <a:path>
              <a:moveTo>
                <a:pt x="0" y="7793"/>
              </a:moveTo>
              <a:lnTo>
                <a:pt x="1168135" y="7793"/>
              </a:lnTo>
            </a:path>
          </a:pathLst>
        </a:custGeom>
        <a:noFill/>
        <a:ln w="1905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66725">
            <a:lnSpc>
              <a:spcPct val="90000"/>
            </a:lnSpc>
            <a:spcBef>
              <a:spcPct val="0"/>
            </a:spcBef>
            <a:spcAft>
              <a:spcPct val="35000"/>
            </a:spcAft>
            <a:buNone/>
          </a:pPr>
          <a:endParaRPr lang="en-US" sz="1050" b="1" kern="1200"/>
        </a:p>
      </dsp:txBody>
      <dsp:txXfrm rot="10800000">
        <a:off x="5009248" y="2402424"/>
        <a:ext cx="58406" cy="58406"/>
      </dsp:txXfrm>
    </dsp:sp>
    <dsp:sp modelId="{8643085C-6AE9-8047-983F-065A0DFAE7DE}">
      <dsp:nvSpPr>
        <dsp:cNvPr id="0" name=""/>
        <dsp:cNvSpPr/>
      </dsp:nvSpPr>
      <dsp:spPr>
        <a:xfrm>
          <a:off x="3453000" y="1560106"/>
          <a:ext cx="1055807" cy="1055807"/>
        </a:xfrm>
        <a:prstGeom prst="ellipse">
          <a:avLst/>
        </a:prstGeom>
        <a:solidFill>
          <a:schemeClr val="accent5">
            <a:hueOff val="-10801911"/>
            <a:satOff val="-734"/>
            <a:lumOff val="1743"/>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a:lnSpc>
              <a:spcPct val="90000"/>
            </a:lnSpc>
            <a:spcBef>
              <a:spcPct val="0"/>
            </a:spcBef>
            <a:spcAft>
              <a:spcPct val="35000"/>
            </a:spcAft>
            <a:buNone/>
          </a:pPr>
          <a:r>
            <a:rPr lang="en-US" sz="1050" b="1" kern="1200" dirty="0"/>
            <a:t>Built Environment</a:t>
          </a:r>
        </a:p>
      </dsp:txBody>
      <dsp:txXfrm>
        <a:off x="3607619" y="1714725"/>
        <a:ext cx="746569" cy="746569"/>
      </dsp:txXfrm>
    </dsp:sp>
    <dsp:sp modelId="{0AD0753D-8F8A-1246-9AD6-B06B0AAA150E}">
      <dsp:nvSpPr>
        <dsp:cNvPr id="0" name=""/>
        <dsp:cNvSpPr/>
      </dsp:nvSpPr>
      <dsp:spPr>
        <a:xfrm rot="14040000">
          <a:off x="4858331" y="1867848"/>
          <a:ext cx="1168135" cy="15587"/>
        </a:xfrm>
        <a:custGeom>
          <a:avLst/>
          <a:gdLst/>
          <a:ahLst/>
          <a:cxnLst/>
          <a:rect l="0" t="0" r="0" b="0"/>
          <a:pathLst>
            <a:path>
              <a:moveTo>
                <a:pt x="0" y="7793"/>
              </a:moveTo>
              <a:lnTo>
                <a:pt x="1168135" y="7793"/>
              </a:lnTo>
            </a:path>
          </a:pathLst>
        </a:custGeom>
        <a:noFill/>
        <a:ln w="1905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rot="10800000">
        <a:off x="5413196" y="1846439"/>
        <a:ext cx="58406" cy="58406"/>
      </dsp:txXfrm>
    </dsp:sp>
    <dsp:sp modelId="{5EDB24E7-81B1-A344-B056-CBC7E8D542E8}">
      <dsp:nvSpPr>
        <dsp:cNvPr id="0" name=""/>
        <dsp:cNvSpPr/>
      </dsp:nvSpPr>
      <dsp:spPr>
        <a:xfrm>
          <a:off x="4260895" y="448134"/>
          <a:ext cx="1055807" cy="1055807"/>
        </a:xfrm>
        <a:prstGeom prst="ellipse">
          <a:avLst/>
        </a:prstGeom>
        <a:solidFill>
          <a:schemeClr val="accent5">
            <a:hueOff val="-12152150"/>
            <a:satOff val="-826"/>
            <a:lumOff val="196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a:lnSpc>
              <a:spcPct val="90000"/>
            </a:lnSpc>
            <a:spcBef>
              <a:spcPct val="0"/>
            </a:spcBef>
            <a:spcAft>
              <a:spcPct val="35000"/>
            </a:spcAft>
            <a:buNone/>
          </a:pPr>
          <a:r>
            <a:rPr lang="en-US" sz="1050" b="1" kern="1200" dirty="0"/>
            <a:t>IT systems</a:t>
          </a:r>
        </a:p>
      </dsp:txBody>
      <dsp:txXfrm>
        <a:off x="4415514" y="602753"/>
        <a:ext cx="746569" cy="746569"/>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2BB2C2-900B-144F-AFFF-F3FBFE2D6114}">
      <dsp:nvSpPr>
        <dsp:cNvPr id="0" name=""/>
        <dsp:cNvSpPr/>
      </dsp:nvSpPr>
      <dsp:spPr>
        <a:xfrm>
          <a:off x="-4919424" y="-753830"/>
          <a:ext cx="5858998" cy="5858998"/>
        </a:xfrm>
        <a:prstGeom prst="blockArc">
          <a:avLst>
            <a:gd name="adj1" fmla="val 18900000"/>
            <a:gd name="adj2" fmla="val 2700000"/>
            <a:gd name="adj3" fmla="val 369"/>
          </a:avLst>
        </a:prstGeom>
        <a:noFill/>
        <a:ln w="19050" cap="flat" cmpd="sng" algn="ctr">
          <a:solidFill>
            <a:schemeClr val="accent3">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F4CA9196-218E-2B4D-86EA-D777D091E8C3}">
      <dsp:nvSpPr>
        <dsp:cNvPr id="0" name=""/>
        <dsp:cNvSpPr/>
      </dsp:nvSpPr>
      <dsp:spPr>
        <a:xfrm>
          <a:off x="411090" y="271871"/>
          <a:ext cx="10044785" cy="544091"/>
        </a:xfrm>
        <a:prstGeom prst="rect">
          <a:avLst/>
        </a:prstGeom>
        <a:solidFill>
          <a:schemeClr val="accent2">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31872" tIns="71120" rIns="71120" bIns="71120" numCol="1" spcCol="1270" anchor="ctr" anchorCtr="0">
          <a:noAutofit/>
        </a:bodyPr>
        <a:lstStyle/>
        <a:p>
          <a:pPr marL="0" lvl="0" indent="0" algn="l" defTabSz="1244600" rtl="0">
            <a:lnSpc>
              <a:spcPct val="90000"/>
            </a:lnSpc>
            <a:spcBef>
              <a:spcPct val="0"/>
            </a:spcBef>
            <a:spcAft>
              <a:spcPct val="35000"/>
            </a:spcAft>
            <a:buNone/>
          </a:pPr>
          <a:r>
            <a:rPr lang="en-US" sz="2800" b="1" kern="1200" dirty="0"/>
            <a:t>Ability-First Language </a:t>
          </a:r>
          <a:r>
            <a:rPr lang="en-US" sz="2800" b="1" kern="1200" dirty="0">
              <a:sym typeface="Wingdings" pitchFamily="2" charset="2"/>
            </a:rPr>
            <a:t> Disclose Functional Need</a:t>
          </a:r>
          <a:endParaRPr lang="en-US" sz="2800" b="1" kern="1200" dirty="0"/>
        </a:p>
      </dsp:txBody>
      <dsp:txXfrm>
        <a:off x="411090" y="271871"/>
        <a:ext cx="10044785" cy="544091"/>
      </dsp:txXfrm>
    </dsp:sp>
    <dsp:sp modelId="{D336D290-B2D4-774A-8B27-FAA9DB8181DA}">
      <dsp:nvSpPr>
        <dsp:cNvPr id="0" name=""/>
        <dsp:cNvSpPr/>
      </dsp:nvSpPr>
      <dsp:spPr>
        <a:xfrm>
          <a:off x="71032" y="203860"/>
          <a:ext cx="680114" cy="680114"/>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13ABA194-8193-7044-B076-0F3018C034D2}">
      <dsp:nvSpPr>
        <dsp:cNvPr id="0" name=""/>
        <dsp:cNvSpPr/>
      </dsp:nvSpPr>
      <dsp:spPr>
        <a:xfrm>
          <a:off x="800969" y="1087747"/>
          <a:ext cx="9654905" cy="544091"/>
        </a:xfrm>
        <a:prstGeom prst="rect">
          <a:avLst/>
        </a:prstGeom>
        <a:solidFill>
          <a:schemeClr val="accent2">
            <a:hueOff val="1610903"/>
            <a:satOff val="-4623"/>
            <a:lumOff val="-7402"/>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31872" tIns="71120" rIns="71120" bIns="71120" numCol="1" spcCol="1270" anchor="ctr" anchorCtr="0">
          <a:noAutofit/>
        </a:bodyPr>
        <a:lstStyle/>
        <a:p>
          <a:pPr marL="0" lvl="0" indent="0" algn="l" defTabSz="1244600" rtl="0">
            <a:lnSpc>
              <a:spcPct val="90000"/>
            </a:lnSpc>
            <a:spcBef>
              <a:spcPct val="0"/>
            </a:spcBef>
            <a:spcAft>
              <a:spcPct val="35000"/>
            </a:spcAft>
            <a:buNone/>
          </a:pPr>
          <a:r>
            <a:rPr lang="en-US" sz="2800" b="1" kern="1200"/>
            <a:t>Disclosing when necessary is not lying</a:t>
          </a:r>
          <a:endParaRPr lang="en-US" sz="2800" b="1" kern="1200" dirty="0"/>
        </a:p>
      </dsp:txBody>
      <dsp:txXfrm>
        <a:off x="800969" y="1087747"/>
        <a:ext cx="9654905" cy="544091"/>
      </dsp:txXfrm>
    </dsp:sp>
    <dsp:sp modelId="{F2D776B6-DFAB-B641-8EC7-88F8F29BB405}">
      <dsp:nvSpPr>
        <dsp:cNvPr id="0" name=""/>
        <dsp:cNvSpPr/>
      </dsp:nvSpPr>
      <dsp:spPr>
        <a:xfrm>
          <a:off x="460912" y="1019736"/>
          <a:ext cx="680114" cy="680114"/>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791AEB8F-370A-2846-A697-9EE9391E50CE}">
      <dsp:nvSpPr>
        <dsp:cNvPr id="0" name=""/>
        <dsp:cNvSpPr/>
      </dsp:nvSpPr>
      <dsp:spPr>
        <a:xfrm>
          <a:off x="920631" y="1903623"/>
          <a:ext cx="9535243" cy="544091"/>
        </a:xfrm>
        <a:prstGeom prst="rect">
          <a:avLst/>
        </a:prstGeom>
        <a:solidFill>
          <a:schemeClr val="accent2">
            <a:hueOff val="3221806"/>
            <a:satOff val="-9246"/>
            <a:lumOff val="-14805"/>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31872" tIns="71120" rIns="71120" bIns="71120" numCol="1" spcCol="1270" anchor="ctr" anchorCtr="0">
          <a:noAutofit/>
        </a:bodyPr>
        <a:lstStyle/>
        <a:p>
          <a:pPr marL="0" lvl="0" indent="0" algn="l" defTabSz="1244600" rtl="0">
            <a:lnSpc>
              <a:spcPct val="90000"/>
            </a:lnSpc>
            <a:spcBef>
              <a:spcPct val="0"/>
            </a:spcBef>
            <a:spcAft>
              <a:spcPct val="35000"/>
            </a:spcAft>
            <a:buNone/>
          </a:pPr>
          <a:r>
            <a:rPr lang="en-US" sz="2800" b="1" kern="1200"/>
            <a:t>Disclosure is not controlling the conversation</a:t>
          </a:r>
          <a:endParaRPr lang="en-US" sz="2800" b="1" kern="1200" dirty="0"/>
        </a:p>
      </dsp:txBody>
      <dsp:txXfrm>
        <a:off x="920631" y="1903623"/>
        <a:ext cx="9535243" cy="544091"/>
      </dsp:txXfrm>
    </dsp:sp>
    <dsp:sp modelId="{9FEF296D-CA74-1E4D-83AD-B8EB58C3C90B}">
      <dsp:nvSpPr>
        <dsp:cNvPr id="0" name=""/>
        <dsp:cNvSpPr/>
      </dsp:nvSpPr>
      <dsp:spPr>
        <a:xfrm>
          <a:off x="580574" y="1835611"/>
          <a:ext cx="680114" cy="680114"/>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BDD12380-20E6-E049-BC09-BB3FBC59F3AE}">
      <dsp:nvSpPr>
        <dsp:cNvPr id="0" name=""/>
        <dsp:cNvSpPr/>
      </dsp:nvSpPr>
      <dsp:spPr>
        <a:xfrm>
          <a:off x="800969" y="2719499"/>
          <a:ext cx="9654905" cy="544091"/>
        </a:xfrm>
        <a:prstGeom prst="rect">
          <a:avLst/>
        </a:prstGeom>
        <a:solidFill>
          <a:schemeClr val="accent2">
            <a:hueOff val="4832709"/>
            <a:satOff val="-13870"/>
            <a:lumOff val="-22207"/>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31872" tIns="71120" rIns="71120" bIns="71120" numCol="1" spcCol="1270" anchor="ctr" anchorCtr="0">
          <a:noAutofit/>
        </a:bodyPr>
        <a:lstStyle/>
        <a:p>
          <a:pPr marL="0" lvl="0" indent="0" algn="l" defTabSz="1244600" rtl="0">
            <a:lnSpc>
              <a:spcPct val="90000"/>
            </a:lnSpc>
            <a:spcBef>
              <a:spcPct val="0"/>
            </a:spcBef>
            <a:spcAft>
              <a:spcPct val="35000"/>
            </a:spcAft>
            <a:buNone/>
          </a:pPr>
          <a:r>
            <a:rPr lang="en-US" sz="2800" b="1" kern="1200"/>
            <a:t>Read the Room</a:t>
          </a:r>
          <a:endParaRPr lang="en-US" sz="2800" b="1" kern="1200" dirty="0"/>
        </a:p>
      </dsp:txBody>
      <dsp:txXfrm>
        <a:off x="800969" y="2719499"/>
        <a:ext cx="9654905" cy="544091"/>
      </dsp:txXfrm>
    </dsp:sp>
    <dsp:sp modelId="{0D9B2084-73E9-304C-9FAD-F1D9039A5F2D}">
      <dsp:nvSpPr>
        <dsp:cNvPr id="0" name=""/>
        <dsp:cNvSpPr/>
      </dsp:nvSpPr>
      <dsp:spPr>
        <a:xfrm>
          <a:off x="460912" y="2651487"/>
          <a:ext cx="680114" cy="680114"/>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F3AFAA90-D8F9-5044-BB02-909D043F6083}">
      <dsp:nvSpPr>
        <dsp:cNvPr id="0" name=""/>
        <dsp:cNvSpPr/>
      </dsp:nvSpPr>
      <dsp:spPr>
        <a:xfrm>
          <a:off x="411090" y="3535375"/>
          <a:ext cx="10044785" cy="544091"/>
        </a:xfrm>
        <a:prstGeom prst="rect">
          <a:avLst/>
        </a:prstGeom>
        <a:solidFill>
          <a:schemeClr val="accent2">
            <a:hueOff val="6443612"/>
            <a:satOff val="-18493"/>
            <a:lumOff val="-29609"/>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31872" tIns="71120" rIns="71120" bIns="71120" numCol="1" spcCol="1270" anchor="ctr" anchorCtr="0">
          <a:noAutofit/>
        </a:bodyPr>
        <a:lstStyle/>
        <a:p>
          <a:pPr marL="0" lvl="0" indent="0" algn="l" defTabSz="1244600" rtl="0">
            <a:lnSpc>
              <a:spcPct val="90000"/>
            </a:lnSpc>
            <a:spcBef>
              <a:spcPct val="0"/>
            </a:spcBef>
            <a:spcAft>
              <a:spcPct val="35000"/>
            </a:spcAft>
            <a:buNone/>
          </a:pPr>
          <a:r>
            <a:rPr lang="en-US" sz="2800" b="1" kern="1200"/>
            <a:t>Understand the Meiorin Test</a:t>
          </a:r>
          <a:endParaRPr lang="en-US" sz="2800" b="1" kern="1200" dirty="0"/>
        </a:p>
      </dsp:txBody>
      <dsp:txXfrm>
        <a:off x="411090" y="3535375"/>
        <a:ext cx="10044785" cy="544091"/>
      </dsp:txXfrm>
    </dsp:sp>
    <dsp:sp modelId="{61882B1A-BCD9-B841-9A84-A3D741FA4425}">
      <dsp:nvSpPr>
        <dsp:cNvPr id="0" name=""/>
        <dsp:cNvSpPr/>
      </dsp:nvSpPr>
      <dsp:spPr>
        <a:xfrm>
          <a:off x="71032" y="3467363"/>
          <a:ext cx="680114" cy="680114"/>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4D93DF-0299-874D-A55A-A409F3AFE395}">
      <dsp:nvSpPr>
        <dsp:cNvPr id="0" name=""/>
        <dsp:cNvSpPr/>
      </dsp:nvSpPr>
      <dsp:spPr>
        <a:xfrm>
          <a:off x="3082131" y="0"/>
          <a:ext cx="4351338" cy="4351338"/>
        </a:xfrm>
        <a:prstGeom prst="ellips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b="1" kern="1200"/>
            <a:t>Anti-Ableist Workplace</a:t>
          </a:r>
          <a:endParaRPr lang="en-US" sz="1200" b="1" kern="1200" dirty="0"/>
        </a:p>
      </dsp:txBody>
      <dsp:txXfrm>
        <a:off x="4497403" y="217566"/>
        <a:ext cx="1520792" cy="652700"/>
      </dsp:txXfrm>
    </dsp:sp>
    <dsp:sp modelId="{AEF89AD7-39C8-184F-9572-B4734D832CFE}">
      <dsp:nvSpPr>
        <dsp:cNvPr id="0" name=""/>
        <dsp:cNvSpPr/>
      </dsp:nvSpPr>
      <dsp:spPr>
        <a:xfrm>
          <a:off x="3626048" y="1087834"/>
          <a:ext cx="3263503" cy="3263503"/>
        </a:xfrm>
        <a:prstGeom prst="ellipse">
          <a:avLst/>
        </a:prstGeom>
        <a:gradFill rotWithShape="0">
          <a:gsLst>
            <a:gs pos="0">
              <a:schemeClr val="accent3">
                <a:hueOff val="2058582"/>
                <a:satOff val="12356"/>
                <a:lumOff val="9413"/>
                <a:alphaOff val="0"/>
                <a:satMod val="103000"/>
                <a:lumMod val="102000"/>
                <a:tint val="94000"/>
              </a:schemeClr>
            </a:gs>
            <a:gs pos="50000">
              <a:schemeClr val="accent3">
                <a:hueOff val="2058582"/>
                <a:satOff val="12356"/>
                <a:lumOff val="9413"/>
                <a:alphaOff val="0"/>
                <a:satMod val="110000"/>
                <a:lumMod val="100000"/>
                <a:shade val="100000"/>
              </a:schemeClr>
            </a:gs>
            <a:gs pos="100000">
              <a:schemeClr val="accent3">
                <a:hueOff val="2058582"/>
                <a:satOff val="12356"/>
                <a:lumOff val="9413"/>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b="1" kern="1200"/>
            <a:t>Accessible by Design Workplace</a:t>
          </a:r>
          <a:endParaRPr lang="en-US" sz="1200" b="1" kern="1200" dirty="0"/>
        </a:p>
      </dsp:txBody>
      <dsp:txXfrm>
        <a:off x="4497403" y="1291803"/>
        <a:ext cx="1520792" cy="611906"/>
      </dsp:txXfrm>
    </dsp:sp>
    <dsp:sp modelId="{DE456AA8-9BC1-1440-85EE-359532D9D3F8}">
      <dsp:nvSpPr>
        <dsp:cNvPr id="0" name=""/>
        <dsp:cNvSpPr/>
      </dsp:nvSpPr>
      <dsp:spPr>
        <a:xfrm>
          <a:off x="4169965" y="2175669"/>
          <a:ext cx="2175669" cy="2175669"/>
        </a:xfrm>
        <a:prstGeom prst="ellipse">
          <a:avLst/>
        </a:prstGeom>
        <a:gradFill rotWithShape="0">
          <a:gsLst>
            <a:gs pos="0">
              <a:schemeClr val="accent3">
                <a:hueOff val="4117163"/>
                <a:satOff val="24712"/>
                <a:lumOff val="18825"/>
                <a:alphaOff val="0"/>
                <a:satMod val="103000"/>
                <a:lumMod val="102000"/>
                <a:tint val="94000"/>
              </a:schemeClr>
            </a:gs>
            <a:gs pos="50000">
              <a:schemeClr val="accent3">
                <a:hueOff val="4117163"/>
                <a:satOff val="24712"/>
                <a:lumOff val="18825"/>
                <a:alphaOff val="0"/>
                <a:satMod val="110000"/>
                <a:lumMod val="100000"/>
                <a:shade val="100000"/>
              </a:schemeClr>
            </a:gs>
            <a:gs pos="100000">
              <a:schemeClr val="accent3">
                <a:hueOff val="4117163"/>
                <a:satOff val="24712"/>
                <a:lumOff val="18825"/>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b="1" kern="1200"/>
            <a:t>Accommodations @ Work</a:t>
          </a:r>
          <a:endParaRPr lang="en-US" sz="1200" b="1" kern="1200" dirty="0"/>
        </a:p>
      </dsp:txBody>
      <dsp:txXfrm>
        <a:off x="4488584" y="2719586"/>
        <a:ext cx="1538430" cy="10878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7E080D-D8D4-0641-9731-E96B555DF656}">
      <dsp:nvSpPr>
        <dsp:cNvPr id="0" name=""/>
        <dsp:cNvSpPr/>
      </dsp:nvSpPr>
      <dsp:spPr>
        <a:xfrm>
          <a:off x="9242" y="1346949"/>
          <a:ext cx="2762398" cy="1657439"/>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rtl="0">
            <a:lnSpc>
              <a:spcPct val="90000"/>
            </a:lnSpc>
            <a:spcBef>
              <a:spcPct val="0"/>
            </a:spcBef>
            <a:spcAft>
              <a:spcPct val="35000"/>
            </a:spcAft>
            <a:buNone/>
          </a:pPr>
          <a:r>
            <a:rPr lang="en-US" sz="2300" b="1" kern="1200"/>
            <a:t>Duty to Inform (worker/applicant)</a:t>
          </a:r>
          <a:endParaRPr lang="en-US" sz="2300" b="1" kern="1200" dirty="0"/>
        </a:p>
      </dsp:txBody>
      <dsp:txXfrm>
        <a:off x="57787" y="1395494"/>
        <a:ext cx="2665308" cy="1560349"/>
      </dsp:txXfrm>
    </dsp:sp>
    <dsp:sp modelId="{B79C50BC-AF52-FE4D-9D03-7C8D5ACA9CB5}">
      <dsp:nvSpPr>
        <dsp:cNvPr id="0" name=""/>
        <dsp:cNvSpPr/>
      </dsp:nvSpPr>
      <dsp:spPr>
        <a:xfrm>
          <a:off x="3047880" y="1833131"/>
          <a:ext cx="585628" cy="685074"/>
        </a:xfrm>
        <a:prstGeom prst="rightArrow">
          <a:avLst>
            <a:gd name="adj1" fmla="val 60000"/>
            <a:gd name="adj2" fmla="val 50000"/>
          </a:avLst>
        </a:prstGeom>
        <a:solidFill>
          <a:schemeClr val="accent4">
            <a:hueOff val="0"/>
            <a:satOff val="0"/>
            <a:lumOff val="0"/>
            <a:alphaOff val="0"/>
          </a:schemeClr>
        </a:solidFill>
        <a:ln>
          <a:noFill/>
        </a:ln>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US" sz="1900" b="1" kern="1200">
            <a:solidFill>
              <a:schemeClr val="tx1"/>
            </a:solidFill>
          </a:endParaRPr>
        </a:p>
      </dsp:txBody>
      <dsp:txXfrm>
        <a:off x="3047880" y="1970146"/>
        <a:ext cx="409940" cy="411044"/>
      </dsp:txXfrm>
    </dsp:sp>
    <dsp:sp modelId="{C0176FA2-53D4-324D-BBC1-F9700794E592}">
      <dsp:nvSpPr>
        <dsp:cNvPr id="0" name=""/>
        <dsp:cNvSpPr/>
      </dsp:nvSpPr>
      <dsp:spPr>
        <a:xfrm>
          <a:off x="3876600" y="1346949"/>
          <a:ext cx="2762398" cy="1657439"/>
        </a:xfrm>
        <a:prstGeom prst="roundRect">
          <a:avLst>
            <a:gd name="adj" fmla="val 10000"/>
          </a:avLst>
        </a:prstGeom>
        <a:gradFill rotWithShape="0">
          <a:gsLst>
            <a:gs pos="0">
              <a:schemeClr val="accent4">
                <a:hueOff val="3299968"/>
                <a:satOff val="-14601"/>
                <a:lumOff val="-2452"/>
                <a:alphaOff val="0"/>
                <a:satMod val="103000"/>
                <a:lumMod val="102000"/>
                <a:tint val="94000"/>
              </a:schemeClr>
            </a:gs>
            <a:gs pos="50000">
              <a:schemeClr val="accent4">
                <a:hueOff val="3299968"/>
                <a:satOff val="-14601"/>
                <a:lumOff val="-2452"/>
                <a:alphaOff val="0"/>
                <a:satMod val="110000"/>
                <a:lumMod val="100000"/>
                <a:shade val="100000"/>
              </a:schemeClr>
            </a:gs>
            <a:gs pos="100000">
              <a:schemeClr val="accent4">
                <a:hueOff val="3299968"/>
                <a:satOff val="-14601"/>
                <a:lumOff val="-2452"/>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rtl="0">
            <a:lnSpc>
              <a:spcPct val="90000"/>
            </a:lnSpc>
            <a:spcBef>
              <a:spcPct val="0"/>
            </a:spcBef>
            <a:spcAft>
              <a:spcPct val="35000"/>
            </a:spcAft>
            <a:buNone/>
          </a:pPr>
          <a:r>
            <a:rPr lang="en-US" sz="2300" b="1" kern="1200"/>
            <a:t>Duty to inquire (employer)</a:t>
          </a:r>
          <a:endParaRPr lang="en-US" sz="2300" b="1" kern="1200" dirty="0"/>
        </a:p>
      </dsp:txBody>
      <dsp:txXfrm>
        <a:off x="3925145" y="1395494"/>
        <a:ext cx="2665308" cy="1560349"/>
      </dsp:txXfrm>
    </dsp:sp>
    <dsp:sp modelId="{62ABEE2A-43E7-5A4A-B584-2D04423931A4}">
      <dsp:nvSpPr>
        <dsp:cNvPr id="0" name=""/>
        <dsp:cNvSpPr/>
      </dsp:nvSpPr>
      <dsp:spPr>
        <a:xfrm>
          <a:off x="6915239" y="1833131"/>
          <a:ext cx="585628" cy="685074"/>
        </a:xfrm>
        <a:prstGeom prst="rightArrow">
          <a:avLst>
            <a:gd name="adj1" fmla="val 60000"/>
            <a:gd name="adj2" fmla="val 50000"/>
          </a:avLst>
        </a:prstGeom>
        <a:solidFill>
          <a:schemeClr val="accent4">
            <a:hueOff val="6599937"/>
            <a:satOff val="-29202"/>
            <a:lumOff val="-4903"/>
            <a:alphaOff val="0"/>
          </a:schemeClr>
        </a:solidFill>
        <a:ln>
          <a:noFill/>
        </a:ln>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US" sz="1900" b="1" kern="1200">
            <a:solidFill>
              <a:schemeClr val="tx1"/>
            </a:solidFill>
          </a:endParaRPr>
        </a:p>
      </dsp:txBody>
      <dsp:txXfrm>
        <a:off x="6915239" y="1970146"/>
        <a:ext cx="409940" cy="411044"/>
      </dsp:txXfrm>
    </dsp:sp>
    <dsp:sp modelId="{351F27DF-CAA9-7A40-B9B1-C7BF3531F955}">
      <dsp:nvSpPr>
        <dsp:cNvPr id="0" name=""/>
        <dsp:cNvSpPr/>
      </dsp:nvSpPr>
      <dsp:spPr>
        <a:xfrm>
          <a:off x="7743958" y="1346949"/>
          <a:ext cx="2762398" cy="1657439"/>
        </a:xfrm>
        <a:prstGeom prst="roundRect">
          <a:avLst>
            <a:gd name="adj" fmla="val 10000"/>
          </a:avLst>
        </a:prstGeom>
        <a:gradFill rotWithShape="0">
          <a:gsLst>
            <a:gs pos="0">
              <a:schemeClr val="accent4">
                <a:hueOff val="6599937"/>
                <a:satOff val="-29202"/>
                <a:lumOff val="-4903"/>
                <a:alphaOff val="0"/>
                <a:satMod val="103000"/>
                <a:lumMod val="102000"/>
                <a:tint val="94000"/>
              </a:schemeClr>
            </a:gs>
            <a:gs pos="50000">
              <a:schemeClr val="accent4">
                <a:hueOff val="6599937"/>
                <a:satOff val="-29202"/>
                <a:lumOff val="-4903"/>
                <a:alphaOff val="0"/>
                <a:satMod val="110000"/>
                <a:lumMod val="100000"/>
                <a:shade val="100000"/>
              </a:schemeClr>
            </a:gs>
            <a:gs pos="100000">
              <a:schemeClr val="accent4">
                <a:hueOff val="6599937"/>
                <a:satOff val="-29202"/>
                <a:lumOff val="-4903"/>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rtl="0">
            <a:lnSpc>
              <a:spcPct val="90000"/>
            </a:lnSpc>
            <a:spcBef>
              <a:spcPct val="0"/>
            </a:spcBef>
            <a:spcAft>
              <a:spcPct val="35000"/>
            </a:spcAft>
            <a:buNone/>
          </a:pPr>
          <a:r>
            <a:rPr lang="en-US" sz="2300" b="1" kern="1200"/>
            <a:t>Duty to accommodate (employer)</a:t>
          </a:r>
          <a:endParaRPr lang="en-US" sz="2300" b="1" kern="1200" dirty="0"/>
        </a:p>
      </dsp:txBody>
      <dsp:txXfrm>
        <a:off x="7792503" y="1395494"/>
        <a:ext cx="2665308" cy="156034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AE3049-A455-CD48-85F2-128BC545E776}">
      <dsp:nvSpPr>
        <dsp:cNvPr id="0" name=""/>
        <dsp:cNvSpPr/>
      </dsp:nvSpPr>
      <dsp:spPr>
        <a:xfrm>
          <a:off x="2755780" y="0"/>
          <a:ext cx="4351338" cy="4351338"/>
        </a:xfrm>
        <a:prstGeom prst="triangle">
          <a:avLst/>
        </a:prstGeom>
        <a:solidFill>
          <a:schemeClr val="accent1">
            <a:shade val="5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12DA082-5200-D74A-8C08-C228CE0BA2B4}">
      <dsp:nvSpPr>
        <dsp:cNvPr id="0" name=""/>
        <dsp:cNvSpPr/>
      </dsp:nvSpPr>
      <dsp:spPr>
        <a:xfrm>
          <a:off x="4931449" y="435558"/>
          <a:ext cx="2828369" cy="773382"/>
        </a:xfrm>
        <a:prstGeom prst="roundRect">
          <a:avLst/>
        </a:prstGeom>
        <a:solidFill>
          <a:schemeClr val="lt1">
            <a:alpha val="90000"/>
            <a:hueOff val="0"/>
            <a:satOff val="0"/>
            <a:lumOff val="0"/>
            <a:alphaOff val="0"/>
          </a:schemeClr>
        </a:solidFill>
        <a:ln w="19050" cap="flat" cmpd="sng" algn="ctr">
          <a:solidFill>
            <a:schemeClr val="accent1">
              <a:shade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t>What?</a:t>
          </a:r>
        </a:p>
      </dsp:txBody>
      <dsp:txXfrm>
        <a:off x="4969202" y="473311"/>
        <a:ext cx="2752863" cy="697876"/>
      </dsp:txXfrm>
    </dsp:sp>
    <dsp:sp modelId="{98FDE3EF-650A-2A4E-80D8-FC33FDBFF09D}">
      <dsp:nvSpPr>
        <dsp:cNvPr id="0" name=""/>
        <dsp:cNvSpPr/>
      </dsp:nvSpPr>
      <dsp:spPr>
        <a:xfrm>
          <a:off x="4931449" y="1305613"/>
          <a:ext cx="2828369" cy="773382"/>
        </a:xfrm>
        <a:prstGeom prst="roundRect">
          <a:avLst/>
        </a:prstGeom>
        <a:solidFill>
          <a:schemeClr val="lt1">
            <a:alpha val="90000"/>
            <a:hueOff val="0"/>
            <a:satOff val="0"/>
            <a:lumOff val="0"/>
            <a:alphaOff val="0"/>
          </a:schemeClr>
        </a:solidFill>
        <a:ln w="19050" cap="flat" cmpd="sng" algn="ctr">
          <a:solidFill>
            <a:schemeClr val="accent1">
              <a:shade val="50000"/>
              <a:hueOff val="294824"/>
              <a:satOff val="-30989"/>
              <a:lumOff val="26741"/>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t>When?</a:t>
          </a:r>
        </a:p>
      </dsp:txBody>
      <dsp:txXfrm>
        <a:off x="4969202" y="1343366"/>
        <a:ext cx="2752863" cy="697876"/>
      </dsp:txXfrm>
    </dsp:sp>
    <dsp:sp modelId="{5F78C9C6-AFCA-BB42-8061-C8D29CA2E607}">
      <dsp:nvSpPr>
        <dsp:cNvPr id="0" name=""/>
        <dsp:cNvSpPr/>
      </dsp:nvSpPr>
      <dsp:spPr>
        <a:xfrm>
          <a:off x="4931449" y="2175669"/>
          <a:ext cx="2828369" cy="773382"/>
        </a:xfrm>
        <a:prstGeom prst="roundRect">
          <a:avLst/>
        </a:prstGeom>
        <a:solidFill>
          <a:schemeClr val="lt1">
            <a:alpha val="90000"/>
            <a:hueOff val="0"/>
            <a:satOff val="0"/>
            <a:lumOff val="0"/>
            <a:alphaOff val="0"/>
          </a:schemeClr>
        </a:solidFill>
        <a:ln w="19050" cap="flat" cmpd="sng" algn="ctr">
          <a:solidFill>
            <a:schemeClr val="accent1">
              <a:shade val="50000"/>
              <a:hueOff val="589647"/>
              <a:satOff val="-61978"/>
              <a:lumOff val="5348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t>How?</a:t>
          </a:r>
        </a:p>
      </dsp:txBody>
      <dsp:txXfrm>
        <a:off x="4969202" y="2213422"/>
        <a:ext cx="2752863" cy="697876"/>
      </dsp:txXfrm>
    </dsp:sp>
    <dsp:sp modelId="{D1B9B2C2-9231-D942-BC1B-DAD64FA5D445}">
      <dsp:nvSpPr>
        <dsp:cNvPr id="0" name=""/>
        <dsp:cNvSpPr/>
      </dsp:nvSpPr>
      <dsp:spPr>
        <a:xfrm>
          <a:off x="4931449" y="3045724"/>
          <a:ext cx="2828369" cy="773382"/>
        </a:xfrm>
        <a:prstGeom prst="roundRect">
          <a:avLst/>
        </a:prstGeom>
        <a:solidFill>
          <a:schemeClr val="lt1">
            <a:alpha val="90000"/>
            <a:hueOff val="0"/>
            <a:satOff val="0"/>
            <a:lumOff val="0"/>
            <a:alphaOff val="0"/>
          </a:schemeClr>
        </a:solidFill>
        <a:ln w="19050" cap="flat" cmpd="sng" algn="ctr">
          <a:solidFill>
            <a:schemeClr val="accent1">
              <a:shade val="50000"/>
              <a:hueOff val="294824"/>
              <a:satOff val="-30989"/>
              <a:lumOff val="26741"/>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rtl="0">
            <a:lnSpc>
              <a:spcPct val="90000"/>
            </a:lnSpc>
            <a:spcBef>
              <a:spcPct val="0"/>
            </a:spcBef>
            <a:spcAft>
              <a:spcPct val="35000"/>
            </a:spcAft>
            <a:buNone/>
          </a:pPr>
          <a:r>
            <a:rPr lang="en-US" sz="3200" kern="1200" dirty="0"/>
            <a:t>To whom?</a:t>
          </a:r>
        </a:p>
      </dsp:txBody>
      <dsp:txXfrm>
        <a:off x="4969202" y="3083477"/>
        <a:ext cx="2752863" cy="69787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EB1E0C-A878-0F40-8AC6-D40F314BF251}">
      <dsp:nvSpPr>
        <dsp:cNvPr id="0" name=""/>
        <dsp:cNvSpPr/>
      </dsp:nvSpPr>
      <dsp:spPr>
        <a:xfrm rot="21300000">
          <a:off x="265199" y="1738873"/>
          <a:ext cx="9985200" cy="873591"/>
        </a:xfrm>
        <a:prstGeom prst="mathMinus">
          <a:avLst/>
        </a:prstGeom>
        <a:solidFill>
          <a:schemeClr val="accent4">
            <a:tint val="4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D1A9E81-82C9-1D48-9E4E-2496CD744632}">
      <dsp:nvSpPr>
        <dsp:cNvPr id="0" name=""/>
        <dsp:cNvSpPr/>
      </dsp:nvSpPr>
      <dsp:spPr>
        <a:xfrm>
          <a:off x="1261872" y="217566"/>
          <a:ext cx="3154680" cy="1740535"/>
        </a:xfrm>
        <a:prstGeom prst="downArrow">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192AFB1-1E28-7343-932B-71395B5117D1}">
      <dsp:nvSpPr>
        <dsp:cNvPr id="0" name=""/>
        <dsp:cNvSpPr/>
      </dsp:nvSpPr>
      <dsp:spPr>
        <a:xfrm>
          <a:off x="5573268" y="0"/>
          <a:ext cx="3364992" cy="18275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5816" tIns="305816" rIns="305816" bIns="305816" numCol="1" spcCol="1270" anchor="ctr" anchorCtr="0">
          <a:noAutofit/>
        </a:bodyPr>
        <a:lstStyle/>
        <a:p>
          <a:pPr marL="0" lvl="0" indent="0" algn="ctr" defTabSz="1911350" rtl="0">
            <a:lnSpc>
              <a:spcPct val="90000"/>
            </a:lnSpc>
            <a:spcBef>
              <a:spcPct val="0"/>
            </a:spcBef>
            <a:spcAft>
              <a:spcPct val="35000"/>
            </a:spcAft>
            <a:buNone/>
          </a:pPr>
          <a:r>
            <a:rPr lang="en-US" sz="4300" kern="1200" dirty="0"/>
            <a:t>Functional need</a:t>
          </a:r>
        </a:p>
      </dsp:txBody>
      <dsp:txXfrm>
        <a:off x="5573268" y="0"/>
        <a:ext cx="3364992" cy="1827561"/>
      </dsp:txXfrm>
    </dsp:sp>
    <dsp:sp modelId="{A319661B-76BF-294B-B3D4-FA9824D763A4}">
      <dsp:nvSpPr>
        <dsp:cNvPr id="0" name=""/>
        <dsp:cNvSpPr/>
      </dsp:nvSpPr>
      <dsp:spPr>
        <a:xfrm>
          <a:off x="6099048" y="2393235"/>
          <a:ext cx="3154680" cy="1740535"/>
        </a:xfrm>
        <a:prstGeom prst="upArrow">
          <a:avLst/>
        </a:prstGeom>
        <a:solidFill>
          <a:schemeClr val="accent4">
            <a:hueOff val="6599937"/>
            <a:satOff val="-29202"/>
            <a:lumOff val="-4903"/>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D8588E3-6FEE-3A45-B3A9-732732D0F592}">
      <dsp:nvSpPr>
        <dsp:cNvPr id="0" name=""/>
        <dsp:cNvSpPr/>
      </dsp:nvSpPr>
      <dsp:spPr>
        <a:xfrm>
          <a:off x="1577340" y="2523776"/>
          <a:ext cx="3364992" cy="18275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5816" tIns="305816" rIns="305816" bIns="305816" numCol="1" spcCol="1270" anchor="ctr" anchorCtr="0">
          <a:noAutofit/>
        </a:bodyPr>
        <a:lstStyle/>
        <a:p>
          <a:pPr marL="0" lvl="0" indent="0" algn="ctr" defTabSz="1911350" rtl="0">
            <a:lnSpc>
              <a:spcPct val="90000"/>
            </a:lnSpc>
            <a:spcBef>
              <a:spcPct val="0"/>
            </a:spcBef>
            <a:spcAft>
              <a:spcPct val="35000"/>
            </a:spcAft>
            <a:buNone/>
          </a:pPr>
          <a:r>
            <a:rPr lang="en-US" sz="4300" kern="1200" dirty="0"/>
            <a:t>Diagnosis</a:t>
          </a:r>
        </a:p>
      </dsp:txBody>
      <dsp:txXfrm>
        <a:off x="1577340" y="2523776"/>
        <a:ext cx="3364992" cy="182756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1B649F-40F5-2B4D-9735-413F5E4ECAB7}">
      <dsp:nvSpPr>
        <dsp:cNvPr id="0" name=""/>
        <dsp:cNvSpPr/>
      </dsp:nvSpPr>
      <dsp:spPr>
        <a:xfrm>
          <a:off x="3481583" y="269347"/>
          <a:ext cx="3655123" cy="3655123"/>
        </a:xfrm>
        <a:prstGeom prst="pie">
          <a:avLst>
            <a:gd name="adj1" fmla="val 16200000"/>
            <a:gd name="adj2" fmla="val 2052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a:t>Congenital</a:t>
          </a:r>
          <a:endParaRPr lang="en-US" sz="1500" b="1" kern="1200" dirty="0"/>
        </a:p>
      </dsp:txBody>
      <dsp:txXfrm>
        <a:off x="5388340" y="883756"/>
        <a:ext cx="1174861" cy="783240"/>
      </dsp:txXfrm>
    </dsp:sp>
    <dsp:sp modelId="{F546BE13-0C54-A241-821A-DF87287B97F5}">
      <dsp:nvSpPr>
        <dsp:cNvPr id="0" name=""/>
        <dsp:cNvSpPr/>
      </dsp:nvSpPr>
      <dsp:spPr>
        <a:xfrm>
          <a:off x="3512913" y="366817"/>
          <a:ext cx="3655123" cy="3655123"/>
        </a:xfrm>
        <a:prstGeom prst="pie">
          <a:avLst>
            <a:gd name="adj1" fmla="val 20520000"/>
            <a:gd name="adj2" fmla="val 3240000"/>
          </a:avLst>
        </a:prstGeom>
        <a:gradFill rotWithShape="0">
          <a:gsLst>
            <a:gs pos="0">
              <a:schemeClr val="accent5">
                <a:hueOff val="-3038037"/>
                <a:satOff val="-207"/>
                <a:lumOff val="490"/>
                <a:alphaOff val="0"/>
                <a:satMod val="103000"/>
                <a:lumMod val="102000"/>
                <a:tint val="94000"/>
              </a:schemeClr>
            </a:gs>
            <a:gs pos="50000">
              <a:schemeClr val="accent5">
                <a:hueOff val="-3038037"/>
                <a:satOff val="-207"/>
                <a:lumOff val="490"/>
                <a:alphaOff val="0"/>
                <a:satMod val="110000"/>
                <a:lumMod val="100000"/>
                <a:shade val="100000"/>
              </a:schemeClr>
            </a:gs>
            <a:gs pos="100000">
              <a:schemeClr val="accent5">
                <a:hueOff val="-3038037"/>
                <a:satOff val="-207"/>
                <a:lumOff val="49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a:t>Acquired (childhood)</a:t>
          </a:r>
          <a:endParaRPr lang="en-US" sz="1500" b="1" kern="1200" dirty="0"/>
        </a:p>
      </dsp:txBody>
      <dsp:txXfrm>
        <a:off x="5866987" y="2036861"/>
        <a:ext cx="1087834" cy="870267"/>
      </dsp:txXfrm>
    </dsp:sp>
    <dsp:sp modelId="{C3EC2C37-18BA-A141-BDAF-3D8E103A486B}">
      <dsp:nvSpPr>
        <dsp:cNvPr id="0" name=""/>
        <dsp:cNvSpPr/>
      </dsp:nvSpPr>
      <dsp:spPr>
        <a:xfrm>
          <a:off x="3430238" y="426866"/>
          <a:ext cx="3655123" cy="3655123"/>
        </a:xfrm>
        <a:prstGeom prst="pie">
          <a:avLst>
            <a:gd name="adj1" fmla="val 3240000"/>
            <a:gd name="adj2" fmla="val 7560000"/>
          </a:avLst>
        </a:prstGeom>
        <a:gradFill rotWithShape="0">
          <a:gsLst>
            <a:gs pos="0">
              <a:schemeClr val="accent5">
                <a:hueOff val="-6076075"/>
                <a:satOff val="-413"/>
                <a:lumOff val="981"/>
                <a:alphaOff val="0"/>
                <a:satMod val="103000"/>
                <a:lumMod val="102000"/>
                <a:tint val="94000"/>
              </a:schemeClr>
            </a:gs>
            <a:gs pos="50000">
              <a:schemeClr val="accent5">
                <a:hueOff val="-6076075"/>
                <a:satOff val="-413"/>
                <a:lumOff val="981"/>
                <a:alphaOff val="0"/>
                <a:satMod val="110000"/>
                <a:lumMod val="100000"/>
                <a:shade val="100000"/>
              </a:schemeClr>
            </a:gs>
            <a:gs pos="100000">
              <a:schemeClr val="accent5">
                <a:hueOff val="-6076075"/>
                <a:satOff val="-413"/>
                <a:lumOff val="981"/>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a:t>Acquired (early adulthood)</a:t>
          </a:r>
          <a:endParaRPr lang="en-US" sz="1500" b="1" kern="1200" dirty="0"/>
        </a:p>
      </dsp:txBody>
      <dsp:txXfrm>
        <a:off x="4735639" y="2994155"/>
        <a:ext cx="1044321" cy="957294"/>
      </dsp:txXfrm>
    </dsp:sp>
    <dsp:sp modelId="{E39910E5-BDD6-6D4C-BAE4-C261211074E5}">
      <dsp:nvSpPr>
        <dsp:cNvPr id="0" name=""/>
        <dsp:cNvSpPr/>
      </dsp:nvSpPr>
      <dsp:spPr>
        <a:xfrm>
          <a:off x="3347562" y="366817"/>
          <a:ext cx="3655123" cy="3655123"/>
        </a:xfrm>
        <a:prstGeom prst="pie">
          <a:avLst>
            <a:gd name="adj1" fmla="val 7560000"/>
            <a:gd name="adj2" fmla="val 11880000"/>
          </a:avLst>
        </a:prstGeom>
        <a:gradFill rotWithShape="0">
          <a:gsLst>
            <a:gs pos="0">
              <a:schemeClr val="accent5">
                <a:hueOff val="-9114112"/>
                <a:satOff val="-620"/>
                <a:lumOff val="1471"/>
                <a:alphaOff val="0"/>
                <a:satMod val="103000"/>
                <a:lumMod val="102000"/>
                <a:tint val="94000"/>
              </a:schemeClr>
            </a:gs>
            <a:gs pos="50000">
              <a:schemeClr val="accent5">
                <a:hueOff val="-9114112"/>
                <a:satOff val="-620"/>
                <a:lumOff val="1471"/>
                <a:alphaOff val="0"/>
                <a:satMod val="110000"/>
                <a:lumMod val="100000"/>
                <a:shade val="100000"/>
              </a:schemeClr>
            </a:gs>
            <a:gs pos="100000">
              <a:schemeClr val="accent5">
                <a:hueOff val="-9114112"/>
                <a:satOff val="-620"/>
                <a:lumOff val="1471"/>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a:t>Acquired (working age)</a:t>
          </a:r>
          <a:endParaRPr lang="en-US" sz="1500" b="1" kern="1200" dirty="0"/>
        </a:p>
      </dsp:txBody>
      <dsp:txXfrm>
        <a:off x="3560778" y="2036861"/>
        <a:ext cx="1087834" cy="870267"/>
      </dsp:txXfrm>
    </dsp:sp>
    <dsp:sp modelId="{77D20AB4-C073-B948-AFED-CA454B80CC19}">
      <dsp:nvSpPr>
        <dsp:cNvPr id="0" name=""/>
        <dsp:cNvSpPr/>
      </dsp:nvSpPr>
      <dsp:spPr>
        <a:xfrm>
          <a:off x="3378892" y="269347"/>
          <a:ext cx="3655123" cy="3655123"/>
        </a:xfrm>
        <a:prstGeom prst="pie">
          <a:avLst>
            <a:gd name="adj1" fmla="val 11880000"/>
            <a:gd name="adj2" fmla="val 16200000"/>
          </a:avLst>
        </a:prstGeom>
        <a:gradFill rotWithShape="0">
          <a:gsLst>
            <a:gs pos="0">
              <a:schemeClr val="accent5">
                <a:hueOff val="-12152150"/>
                <a:satOff val="-826"/>
                <a:lumOff val="1961"/>
                <a:alphaOff val="0"/>
                <a:satMod val="103000"/>
                <a:lumMod val="102000"/>
                <a:tint val="94000"/>
              </a:schemeClr>
            </a:gs>
            <a:gs pos="50000">
              <a:schemeClr val="accent5">
                <a:hueOff val="-12152150"/>
                <a:satOff val="-826"/>
                <a:lumOff val="1961"/>
                <a:alphaOff val="0"/>
                <a:satMod val="110000"/>
                <a:lumMod val="100000"/>
                <a:shade val="100000"/>
              </a:schemeClr>
            </a:gs>
            <a:gs pos="100000">
              <a:schemeClr val="accent5">
                <a:hueOff val="-12152150"/>
                <a:satOff val="-826"/>
                <a:lumOff val="1961"/>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a:t>Acquired (older adult)</a:t>
          </a:r>
          <a:endParaRPr lang="en-US" sz="1500" b="1" kern="1200" dirty="0"/>
        </a:p>
      </dsp:txBody>
      <dsp:txXfrm>
        <a:off x="3952398" y="883756"/>
        <a:ext cx="1174861" cy="783240"/>
      </dsp:txXfrm>
    </dsp:sp>
    <dsp:sp modelId="{5B3AAEFB-D45E-EC44-83B8-7F0982494EA0}">
      <dsp:nvSpPr>
        <dsp:cNvPr id="0" name=""/>
        <dsp:cNvSpPr/>
      </dsp:nvSpPr>
      <dsp:spPr>
        <a:xfrm>
          <a:off x="3255142" y="43078"/>
          <a:ext cx="4107663" cy="4107663"/>
        </a:xfrm>
        <a:prstGeom prst="circularArrow">
          <a:avLst>
            <a:gd name="adj1" fmla="val 5085"/>
            <a:gd name="adj2" fmla="val 327528"/>
            <a:gd name="adj3" fmla="val 20192361"/>
            <a:gd name="adj4" fmla="val 16200324"/>
            <a:gd name="adj5" fmla="val 5932"/>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scene3d>
          <a:camera prst="orthographicFront"/>
          <a:lightRig rig="flat" dir="t"/>
        </a:scene3d>
        <a:sp3d z="127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6C2DA472-0549-E843-ACAE-6256EE20320D}">
      <dsp:nvSpPr>
        <dsp:cNvPr id="0" name=""/>
        <dsp:cNvSpPr/>
      </dsp:nvSpPr>
      <dsp:spPr>
        <a:xfrm>
          <a:off x="3286896" y="140516"/>
          <a:ext cx="4107663" cy="4107663"/>
        </a:xfrm>
        <a:prstGeom prst="circularArrow">
          <a:avLst>
            <a:gd name="adj1" fmla="val 5085"/>
            <a:gd name="adj2" fmla="val 327528"/>
            <a:gd name="adj3" fmla="val 2912753"/>
            <a:gd name="adj4" fmla="val 20519953"/>
            <a:gd name="adj5" fmla="val 5932"/>
          </a:avLst>
        </a:prstGeom>
        <a:gradFill rotWithShape="0">
          <a:gsLst>
            <a:gs pos="0">
              <a:schemeClr val="accent5">
                <a:hueOff val="-3038037"/>
                <a:satOff val="-207"/>
                <a:lumOff val="490"/>
                <a:alphaOff val="0"/>
                <a:satMod val="103000"/>
                <a:lumMod val="102000"/>
                <a:tint val="94000"/>
              </a:schemeClr>
            </a:gs>
            <a:gs pos="50000">
              <a:schemeClr val="accent5">
                <a:hueOff val="-3038037"/>
                <a:satOff val="-207"/>
                <a:lumOff val="490"/>
                <a:alphaOff val="0"/>
                <a:satMod val="110000"/>
                <a:lumMod val="100000"/>
                <a:shade val="100000"/>
              </a:schemeClr>
            </a:gs>
            <a:gs pos="100000">
              <a:schemeClr val="accent5">
                <a:hueOff val="-3038037"/>
                <a:satOff val="-207"/>
                <a:lumOff val="490"/>
                <a:alphaOff val="0"/>
                <a:lumMod val="99000"/>
                <a:satMod val="120000"/>
                <a:shade val="78000"/>
              </a:schemeClr>
            </a:gs>
          </a:gsLst>
          <a:lin ang="5400000" scaled="0"/>
        </a:gradFill>
        <a:ln>
          <a:noFill/>
        </a:ln>
        <a:effectLst/>
        <a:scene3d>
          <a:camera prst="orthographicFront"/>
          <a:lightRig rig="flat" dir="t"/>
        </a:scene3d>
        <a:sp3d z="127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68A7BC97-B194-3A41-B680-3DE9BE4781E4}">
      <dsp:nvSpPr>
        <dsp:cNvPr id="0" name=""/>
        <dsp:cNvSpPr/>
      </dsp:nvSpPr>
      <dsp:spPr>
        <a:xfrm>
          <a:off x="3203968" y="200748"/>
          <a:ext cx="4107663" cy="4107663"/>
        </a:xfrm>
        <a:prstGeom prst="circularArrow">
          <a:avLst>
            <a:gd name="adj1" fmla="val 5085"/>
            <a:gd name="adj2" fmla="val 327528"/>
            <a:gd name="adj3" fmla="val 7232777"/>
            <a:gd name="adj4" fmla="val 3239695"/>
            <a:gd name="adj5" fmla="val 5932"/>
          </a:avLst>
        </a:prstGeom>
        <a:gradFill rotWithShape="0">
          <a:gsLst>
            <a:gs pos="0">
              <a:schemeClr val="accent5">
                <a:hueOff val="-6076075"/>
                <a:satOff val="-413"/>
                <a:lumOff val="981"/>
                <a:alphaOff val="0"/>
                <a:satMod val="103000"/>
                <a:lumMod val="102000"/>
                <a:tint val="94000"/>
              </a:schemeClr>
            </a:gs>
            <a:gs pos="50000">
              <a:schemeClr val="accent5">
                <a:hueOff val="-6076075"/>
                <a:satOff val="-413"/>
                <a:lumOff val="981"/>
                <a:alphaOff val="0"/>
                <a:satMod val="110000"/>
                <a:lumMod val="100000"/>
                <a:shade val="100000"/>
              </a:schemeClr>
            </a:gs>
            <a:gs pos="100000">
              <a:schemeClr val="accent5">
                <a:hueOff val="-6076075"/>
                <a:satOff val="-413"/>
                <a:lumOff val="981"/>
                <a:alphaOff val="0"/>
                <a:lumMod val="99000"/>
                <a:satMod val="120000"/>
                <a:shade val="78000"/>
              </a:schemeClr>
            </a:gs>
          </a:gsLst>
          <a:lin ang="5400000" scaled="0"/>
        </a:gradFill>
        <a:ln>
          <a:noFill/>
        </a:ln>
        <a:effectLst/>
        <a:scene3d>
          <a:camera prst="orthographicFront"/>
          <a:lightRig rig="flat" dir="t"/>
        </a:scene3d>
        <a:sp3d z="127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F4CDC629-ADCF-FC45-9D32-DD9E6B98CC15}">
      <dsp:nvSpPr>
        <dsp:cNvPr id="0" name=""/>
        <dsp:cNvSpPr/>
      </dsp:nvSpPr>
      <dsp:spPr>
        <a:xfrm>
          <a:off x="3121040" y="140516"/>
          <a:ext cx="4107663" cy="4107663"/>
        </a:xfrm>
        <a:prstGeom prst="circularArrow">
          <a:avLst>
            <a:gd name="adj1" fmla="val 5085"/>
            <a:gd name="adj2" fmla="val 327528"/>
            <a:gd name="adj3" fmla="val 11552519"/>
            <a:gd name="adj4" fmla="val 7559718"/>
            <a:gd name="adj5" fmla="val 5932"/>
          </a:avLst>
        </a:prstGeom>
        <a:gradFill rotWithShape="0">
          <a:gsLst>
            <a:gs pos="0">
              <a:schemeClr val="accent5">
                <a:hueOff val="-9114112"/>
                <a:satOff val="-620"/>
                <a:lumOff val="1471"/>
                <a:alphaOff val="0"/>
                <a:satMod val="103000"/>
                <a:lumMod val="102000"/>
                <a:tint val="94000"/>
              </a:schemeClr>
            </a:gs>
            <a:gs pos="50000">
              <a:schemeClr val="accent5">
                <a:hueOff val="-9114112"/>
                <a:satOff val="-620"/>
                <a:lumOff val="1471"/>
                <a:alphaOff val="0"/>
                <a:satMod val="110000"/>
                <a:lumMod val="100000"/>
                <a:shade val="100000"/>
              </a:schemeClr>
            </a:gs>
            <a:gs pos="100000">
              <a:schemeClr val="accent5">
                <a:hueOff val="-9114112"/>
                <a:satOff val="-620"/>
                <a:lumOff val="1471"/>
                <a:alphaOff val="0"/>
                <a:lumMod val="99000"/>
                <a:satMod val="120000"/>
                <a:shade val="78000"/>
              </a:schemeClr>
            </a:gs>
          </a:gsLst>
          <a:lin ang="5400000" scaled="0"/>
        </a:gradFill>
        <a:ln>
          <a:noFill/>
        </a:ln>
        <a:effectLst/>
        <a:scene3d>
          <a:camera prst="orthographicFront"/>
          <a:lightRig rig="flat" dir="t"/>
        </a:scene3d>
        <a:sp3d z="127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AC8EE55A-DD54-4C42-8DD0-879DD2D8C031}">
      <dsp:nvSpPr>
        <dsp:cNvPr id="0" name=""/>
        <dsp:cNvSpPr/>
      </dsp:nvSpPr>
      <dsp:spPr>
        <a:xfrm>
          <a:off x="3152794" y="43078"/>
          <a:ext cx="4107663" cy="4107663"/>
        </a:xfrm>
        <a:prstGeom prst="circularArrow">
          <a:avLst>
            <a:gd name="adj1" fmla="val 5085"/>
            <a:gd name="adj2" fmla="val 327528"/>
            <a:gd name="adj3" fmla="val 15872148"/>
            <a:gd name="adj4" fmla="val 11880111"/>
            <a:gd name="adj5" fmla="val 5932"/>
          </a:avLst>
        </a:prstGeom>
        <a:gradFill rotWithShape="0">
          <a:gsLst>
            <a:gs pos="0">
              <a:schemeClr val="accent5">
                <a:hueOff val="-12152150"/>
                <a:satOff val="-826"/>
                <a:lumOff val="1961"/>
                <a:alphaOff val="0"/>
                <a:satMod val="103000"/>
                <a:lumMod val="102000"/>
                <a:tint val="94000"/>
              </a:schemeClr>
            </a:gs>
            <a:gs pos="50000">
              <a:schemeClr val="accent5">
                <a:hueOff val="-12152150"/>
                <a:satOff val="-826"/>
                <a:lumOff val="1961"/>
                <a:alphaOff val="0"/>
                <a:satMod val="110000"/>
                <a:lumMod val="100000"/>
                <a:shade val="100000"/>
              </a:schemeClr>
            </a:gs>
            <a:gs pos="100000">
              <a:schemeClr val="accent5">
                <a:hueOff val="-12152150"/>
                <a:satOff val="-826"/>
                <a:lumOff val="1961"/>
                <a:alphaOff val="0"/>
                <a:lumMod val="99000"/>
                <a:satMod val="120000"/>
                <a:shade val="78000"/>
              </a:schemeClr>
            </a:gs>
          </a:gsLst>
          <a:lin ang="5400000" scaled="0"/>
        </a:gradFill>
        <a:ln>
          <a:noFill/>
        </a:ln>
        <a:effectLst/>
        <a:scene3d>
          <a:camera prst="orthographicFront"/>
          <a:lightRig rig="flat" dir="t"/>
        </a:scene3d>
        <a:sp3d z="127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67C946-5AC8-D34E-8814-ADDD908B42BA}">
      <dsp:nvSpPr>
        <dsp:cNvPr id="0" name=""/>
        <dsp:cNvSpPr/>
      </dsp:nvSpPr>
      <dsp:spPr>
        <a:xfrm>
          <a:off x="1283" y="924117"/>
          <a:ext cx="2503103" cy="2503103"/>
        </a:xfrm>
        <a:prstGeom prst="ellipse">
          <a:avLst/>
        </a:prstGeom>
        <a:solidFill>
          <a:schemeClr val="accent2">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137754" tIns="27940" rIns="137754" bIns="27940" numCol="1" spcCol="1270" anchor="ctr" anchorCtr="0">
          <a:noAutofit/>
        </a:bodyPr>
        <a:lstStyle/>
        <a:p>
          <a:pPr marL="0" lvl="0" indent="0" algn="ctr" defTabSz="977900">
            <a:lnSpc>
              <a:spcPct val="90000"/>
            </a:lnSpc>
            <a:spcBef>
              <a:spcPct val="0"/>
            </a:spcBef>
            <a:spcAft>
              <a:spcPct val="35000"/>
            </a:spcAft>
            <a:buNone/>
          </a:pPr>
          <a:r>
            <a:rPr lang="en-US" sz="2200" b="1" kern="1200" dirty="0"/>
            <a:t>Permanent</a:t>
          </a:r>
        </a:p>
      </dsp:txBody>
      <dsp:txXfrm>
        <a:off x="367854" y="1290688"/>
        <a:ext cx="1769961" cy="1769961"/>
      </dsp:txXfrm>
    </dsp:sp>
    <dsp:sp modelId="{7C6BB04D-1107-BF45-86F9-C7669CE1E6D0}">
      <dsp:nvSpPr>
        <dsp:cNvPr id="0" name=""/>
        <dsp:cNvSpPr/>
      </dsp:nvSpPr>
      <dsp:spPr>
        <a:xfrm>
          <a:off x="2003766" y="924117"/>
          <a:ext cx="2503103" cy="2503103"/>
        </a:xfrm>
        <a:prstGeom prst="ellipse">
          <a:avLst/>
        </a:prstGeom>
        <a:solidFill>
          <a:schemeClr val="accent2">
            <a:alpha val="50000"/>
            <a:hueOff val="1610903"/>
            <a:satOff val="-4623"/>
            <a:lumOff val="-7402"/>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137754" tIns="27940" rIns="137754" bIns="27940" numCol="1" spcCol="1270" anchor="ctr" anchorCtr="0">
          <a:noAutofit/>
        </a:bodyPr>
        <a:lstStyle/>
        <a:p>
          <a:pPr marL="0" lvl="0" indent="0" algn="ctr" defTabSz="977900">
            <a:lnSpc>
              <a:spcPct val="90000"/>
            </a:lnSpc>
            <a:spcBef>
              <a:spcPct val="0"/>
            </a:spcBef>
            <a:spcAft>
              <a:spcPct val="35000"/>
            </a:spcAft>
            <a:buNone/>
          </a:pPr>
          <a:r>
            <a:rPr lang="en-US" sz="2200" b="1" kern="1200" dirty="0"/>
            <a:t>Temporary</a:t>
          </a:r>
        </a:p>
      </dsp:txBody>
      <dsp:txXfrm>
        <a:off x="2370337" y="1290688"/>
        <a:ext cx="1769961" cy="1769961"/>
      </dsp:txXfrm>
    </dsp:sp>
    <dsp:sp modelId="{3F4887CA-F30B-1D4C-888E-F39A6380E6DC}">
      <dsp:nvSpPr>
        <dsp:cNvPr id="0" name=""/>
        <dsp:cNvSpPr/>
      </dsp:nvSpPr>
      <dsp:spPr>
        <a:xfrm>
          <a:off x="4006248" y="924117"/>
          <a:ext cx="2503103" cy="2503103"/>
        </a:xfrm>
        <a:prstGeom prst="ellipse">
          <a:avLst/>
        </a:prstGeom>
        <a:solidFill>
          <a:schemeClr val="accent2">
            <a:alpha val="50000"/>
            <a:hueOff val="3221806"/>
            <a:satOff val="-9246"/>
            <a:lumOff val="-14805"/>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137754" tIns="27940" rIns="137754" bIns="27940" numCol="1" spcCol="1270" anchor="ctr" anchorCtr="0">
          <a:noAutofit/>
        </a:bodyPr>
        <a:lstStyle/>
        <a:p>
          <a:pPr marL="0" lvl="0" indent="0" algn="ctr" defTabSz="977900">
            <a:lnSpc>
              <a:spcPct val="90000"/>
            </a:lnSpc>
            <a:spcBef>
              <a:spcPct val="0"/>
            </a:spcBef>
            <a:spcAft>
              <a:spcPct val="35000"/>
            </a:spcAft>
            <a:buNone/>
          </a:pPr>
          <a:r>
            <a:rPr lang="en-US" sz="2200" b="1" kern="1200" dirty="0"/>
            <a:t>Episodic</a:t>
          </a:r>
        </a:p>
      </dsp:txBody>
      <dsp:txXfrm>
        <a:off x="4372819" y="1290688"/>
        <a:ext cx="1769961" cy="1769961"/>
      </dsp:txXfrm>
    </dsp:sp>
    <dsp:sp modelId="{AC2BBCCA-F86F-5342-8ACB-08D7D6577213}">
      <dsp:nvSpPr>
        <dsp:cNvPr id="0" name=""/>
        <dsp:cNvSpPr/>
      </dsp:nvSpPr>
      <dsp:spPr>
        <a:xfrm>
          <a:off x="6008730" y="924117"/>
          <a:ext cx="2503103" cy="2503103"/>
        </a:xfrm>
        <a:prstGeom prst="ellipse">
          <a:avLst/>
        </a:prstGeom>
        <a:solidFill>
          <a:schemeClr val="accent2">
            <a:alpha val="50000"/>
            <a:hueOff val="4832709"/>
            <a:satOff val="-13870"/>
            <a:lumOff val="-22207"/>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137754" tIns="27940" rIns="137754" bIns="27940" numCol="1" spcCol="1270" anchor="ctr" anchorCtr="0">
          <a:noAutofit/>
        </a:bodyPr>
        <a:lstStyle/>
        <a:p>
          <a:pPr marL="0" lvl="0" indent="0" algn="ctr" defTabSz="977900">
            <a:lnSpc>
              <a:spcPct val="90000"/>
            </a:lnSpc>
            <a:spcBef>
              <a:spcPct val="0"/>
            </a:spcBef>
            <a:spcAft>
              <a:spcPct val="35000"/>
            </a:spcAft>
            <a:buNone/>
          </a:pPr>
          <a:r>
            <a:rPr lang="en-US" sz="2200" b="1" kern="1200" dirty="0"/>
            <a:t>Progressive</a:t>
          </a:r>
        </a:p>
      </dsp:txBody>
      <dsp:txXfrm>
        <a:off x="6375301" y="1290688"/>
        <a:ext cx="1769961" cy="1769961"/>
      </dsp:txXfrm>
    </dsp:sp>
    <dsp:sp modelId="{15DCF16E-C806-7345-8A62-8F24C82BFFC4}">
      <dsp:nvSpPr>
        <dsp:cNvPr id="0" name=""/>
        <dsp:cNvSpPr/>
      </dsp:nvSpPr>
      <dsp:spPr>
        <a:xfrm>
          <a:off x="8011213" y="924117"/>
          <a:ext cx="2503103" cy="2503103"/>
        </a:xfrm>
        <a:prstGeom prst="ellipse">
          <a:avLst/>
        </a:prstGeom>
        <a:solidFill>
          <a:schemeClr val="accent2">
            <a:alpha val="50000"/>
            <a:hueOff val="6443612"/>
            <a:satOff val="-18493"/>
            <a:lumOff val="-29609"/>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txBody>
        <a:bodyPr spcFirstLastPara="0" vert="horz" wrap="square" lIns="137754" tIns="27940" rIns="137754" bIns="27940" numCol="1" spcCol="1270" anchor="ctr" anchorCtr="0">
          <a:noAutofit/>
        </a:bodyPr>
        <a:lstStyle/>
        <a:p>
          <a:pPr marL="0" lvl="0" indent="0" algn="ctr" defTabSz="977900">
            <a:lnSpc>
              <a:spcPct val="90000"/>
            </a:lnSpc>
            <a:spcBef>
              <a:spcPct val="0"/>
            </a:spcBef>
            <a:spcAft>
              <a:spcPct val="35000"/>
            </a:spcAft>
            <a:buNone/>
          </a:pPr>
          <a:r>
            <a:rPr lang="en-US" sz="2200" b="1" kern="1200" dirty="0"/>
            <a:t>Situational</a:t>
          </a:r>
        </a:p>
      </dsp:txBody>
      <dsp:txXfrm>
        <a:off x="8377784" y="1290688"/>
        <a:ext cx="1769961" cy="176996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C2217C-9EF5-4E49-BEE6-DF1076AB2446}">
      <dsp:nvSpPr>
        <dsp:cNvPr id="0" name=""/>
        <dsp:cNvSpPr/>
      </dsp:nvSpPr>
      <dsp:spPr>
        <a:xfrm>
          <a:off x="3343211" y="0"/>
          <a:ext cx="1566481" cy="870267"/>
        </a:xfrm>
        <a:prstGeom prst="roundRect">
          <a:avLst>
            <a:gd name="adj" fmla="val 10000"/>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rtl="0">
            <a:lnSpc>
              <a:spcPct val="90000"/>
            </a:lnSpc>
            <a:spcBef>
              <a:spcPct val="0"/>
            </a:spcBef>
            <a:spcAft>
              <a:spcPct val="35000"/>
            </a:spcAft>
            <a:buNone/>
          </a:pPr>
          <a:r>
            <a:rPr lang="en-US" sz="2300" b="1" kern="1200"/>
            <a:t>Apparent</a:t>
          </a:r>
          <a:endParaRPr lang="en-US" sz="2300" b="1" kern="1200" dirty="0"/>
        </a:p>
      </dsp:txBody>
      <dsp:txXfrm>
        <a:off x="3368700" y="25489"/>
        <a:ext cx="1515503" cy="819289"/>
      </dsp:txXfrm>
    </dsp:sp>
    <dsp:sp modelId="{54480543-7651-6340-8EA8-32DA1F8618E9}">
      <dsp:nvSpPr>
        <dsp:cNvPr id="0" name=""/>
        <dsp:cNvSpPr/>
      </dsp:nvSpPr>
      <dsp:spPr>
        <a:xfrm>
          <a:off x="5605907" y="0"/>
          <a:ext cx="1566481" cy="870267"/>
        </a:xfrm>
        <a:prstGeom prst="roundRect">
          <a:avLst>
            <a:gd name="adj" fmla="val 10000"/>
          </a:avLst>
        </a:prstGeom>
        <a:solidFill>
          <a:schemeClr val="accent2">
            <a:tint val="40000"/>
            <a:alpha val="90000"/>
            <a:hueOff val="2244908"/>
            <a:satOff val="-20744"/>
            <a:lumOff val="-2338"/>
            <a:alphaOff val="0"/>
          </a:schemeClr>
        </a:solidFill>
        <a:ln w="19050" cap="flat" cmpd="sng" algn="ctr">
          <a:solidFill>
            <a:schemeClr val="accent2">
              <a:tint val="40000"/>
              <a:alpha val="90000"/>
              <a:hueOff val="2244908"/>
              <a:satOff val="-20744"/>
              <a:lumOff val="-233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rtl="0">
            <a:lnSpc>
              <a:spcPct val="90000"/>
            </a:lnSpc>
            <a:spcBef>
              <a:spcPct val="0"/>
            </a:spcBef>
            <a:spcAft>
              <a:spcPct val="35000"/>
            </a:spcAft>
            <a:buNone/>
          </a:pPr>
          <a:r>
            <a:rPr lang="en-US" sz="2300" b="1" kern="1200"/>
            <a:t>Non-apparent</a:t>
          </a:r>
          <a:endParaRPr lang="en-US" sz="2300" b="1" kern="1200" dirty="0"/>
        </a:p>
      </dsp:txBody>
      <dsp:txXfrm>
        <a:off x="5631396" y="25489"/>
        <a:ext cx="1515503" cy="819289"/>
      </dsp:txXfrm>
    </dsp:sp>
    <dsp:sp modelId="{DC69B83F-924B-134D-BC91-AA195144457C}">
      <dsp:nvSpPr>
        <dsp:cNvPr id="0" name=""/>
        <dsp:cNvSpPr/>
      </dsp:nvSpPr>
      <dsp:spPr>
        <a:xfrm>
          <a:off x="4931449" y="3698637"/>
          <a:ext cx="652700" cy="652700"/>
        </a:xfrm>
        <a:prstGeom prst="triangle">
          <a:avLst/>
        </a:prstGeom>
        <a:solidFill>
          <a:schemeClr val="accent2">
            <a:tint val="40000"/>
            <a:alpha val="90000"/>
            <a:hueOff val="4489816"/>
            <a:satOff val="-41488"/>
            <a:lumOff val="-4677"/>
            <a:alphaOff val="0"/>
          </a:schemeClr>
        </a:solidFill>
        <a:ln w="19050" cap="flat" cmpd="sng" algn="ctr">
          <a:solidFill>
            <a:schemeClr val="accent2">
              <a:tint val="40000"/>
              <a:alpha val="90000"/>
              <a:hueOff val="4489816"/>
              <a:satOff val="-41488"/>
              <a:lumOff val="-4677"/>
              <a:alphaOff val="0"/>
            </a:schemeClr>
          </a:solidFill>
          <a:prstDash val="solid"/>
          <a:miter lim="800000"/>
        </a:ln>
        <a:effectLst/>
      </dsp:spPr>
      <dsp:style>
        <a:lnRef idx="2">
          <a:scrgbClr r="0" g="0" b="0"/>
        </a:lnRef>
        <a:fillRef idx="1">
          <a:scrgbClr r="0" g="0" b="0"/>
        </a:fillRef>
        <a:effectRef idx="0">
          <a:scrgbClr r="0" g="0" b="0"/>
        </a:effectRef>
        <a:fontRef idx="minor"/>
      </dsp:style>
    </dsp:sp>
    <dsp:sp modelId="{06EDCB15-7AF1-1E4B-8A1E-BB4755F75280}">
      <dsp:nvSpPr>
        <dsp:cNvPr id="0" name=""/>
        <dsp:cNvSpPr/>
      </dsp:nvSpPr>
      <dsp:spPr>
        <a:xfrm rot="240000">
          <a:off x="3299099" y="3418947"/>
          <a:ext cx="3917400" cy="273931"/>
        </a:xfrm>
        <a:prstGeom prst="rect">
          <a:avLst/>
        </a:prstGeom>
        <a:solidFill>
          <a:schemeClr val="accent2">
            <a:tint val="40000"/>
            <a:alpha val="90000"/>
            <a:hueOff val="6734724"/>
            <a:satOff val="-62232"/>
            <a:lumOff val="-7015"/>
            <a:alphaOff val="0"/>
          </a:schemeClr>
        </a:solidFill>
        <a:ln w="19050" cap="flat" cmpd="sng" algn="ctr">
          <a:solidFill>
            <a:schemeClr val="accent2">
              <a:tint val="40000"/>
              <a:alpha val="90000"/>
              <a:hueOff val="6734724"/>
              <a:satOff val="-62232"/>
              <a:lumOff val="-7015"/>
              <a:alphaOff val="0"/>
            </a:schemeClr>
          </a:solidFill>
          <a:prstDash val="solid"/>
          <a:miter lim="800000"/>
        </a:ln>
        <a:effectLst/>
      </dsp:spPr>
      <dsp:style>
        <a:lnRef idx="2">
          <a:scrgbClr r="0" g="0" b="0"/>
        </a:lnRef>
        <a:fillRef idx="1">
          <a:scrgbClr r="0" g="0" b="0"/>
        </a:fillRef>
        <a:effectRef idx="0">
          <a:scrgbClr r="0" g="0" b="0"/>
        </a:effectRef>
        <a:fontRef idx="minor"/>
      </dsp:style>
    </dsp:sp>
    <dsp:sp modelId="{EA78F7AA-59B0-3845-9DF7-D0577979EE8C}">
      <dsp:nvSpPr>
        <dsp:cNvPr id="0" name=""/>
        <dsp:cNvSpPr/>
      </dsp:nvSpPr>
      <dsp:spPr>
        <a:xfrm rot="240000">
          <a:off x="5655373" y="2925450"/>
          <a:ext cx="1554575" cy="536864"/>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b="1" kern="1200"/>
            <a:t>Learning</a:t>
          </a:r>
          <a:endParaRPr lang="en-US" sz="1300" b="1" kern="1200" dirty="0"/>
        </a:p>
      </dsp:txBody>
      <dsp:txXfrm>
        <a:off x="5681581" y="2951658"/>
        <a:ext cx="1502159" cy="484448"/>
      </dsp:txXfrm>
    </dsp:sp>
    <dsp:sp modelId="{BDDBD62C-BD5A-674E-8BDD-79D988D207C5}">
      <dsp:nvSpPr>
        <dsp:cNvPr id="0" name=""/>
        <dsp:cNvSpPr/>
      </dsp:nvSpPr>
      <dsp:spPr>
        <a:xfrm rot="240000">
          <a:off x="5698886" y="2351073"/>
          <a:ext cx="1554575" cy="536864"/>
        </a:xfrm>
        <a:prstGeom prst="roundRect">
          <a:avLst/>
        </a:prstGeom>
        <a:solidFill>
          <a:schemeClr val="accent2">
            <a:hueOff val="1073935"/>
            <a:satOff val="-3082"/>
            <a:lumOff val="-493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b="1" kern="1200"/>
            <a:t>Mental health</a:t>
          </a:r>
          <a:endParaRPr lang="en-US" sz="1300" b="1" kern="1200" dirty="0"/>
        </a:p>
      </dsp:txBody>
      <dsp:txXfrm>
        <a:off x="5725094" y="2377281"/>
        <a:ext cx="1502159" cy="484448"/>
      </dsp:txXfrm>
    </dsp:sp>
    <dsp:sp modelId="{32E2D89D-94A6-F940-939D-8E3CBFBBD874}">
      <dsp:nvSpPr>
        <dsp:cNvPr id="0" name=""/>
        <dsp:cNvSpPr/>
      </dsp:nvSpPr>
      <dsp:spPr>
        <a:xfrm rot="240000">
          <a:off x="5742400" y="1776696"/>
          <a:ext cx="1554575" cy="536864"/>
        </a:xfrm>
        <a:prstGeom prst="roundRect">
          <a:avLst/>
        </a:prstGeom>
        <a:solidFill>
          <a:schemeClr val="accent2">
            <a:hueOff val="2147871"/>
            <a:satOff val="-6164"/>
            <a:lumOff val="-987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b="1" kern="1200"/>
            <a:t>Chronic conditions</a:t>
          </a:r>
          <a:endParaRPr lang="en-US" sz="1300" b="1" kern="1200" dirty="0"/>
        </a:p>
      </dsp:txBody>
      <dsp:txXfrm>
        <a:off x="5768608" y="1802904"/>
        <a:ext cx="1502159" cy="484448"/>
      </dsp:txXfrm>
    </dsp:sp>
    <dsp:sp modelId="{4FF47D04-67A8-9146-A9D3-ED61D53DAD8C}">
      <dsp:nvSpPr>
        <dsp:cNvPr id="0" name=""/>
        <dsp:cNvSpPr/>
      </dsp:nvSpPr>
      <dsp:spPr>
        <a:xfrm rot="240000">
          <a:off x="5785913" y="1202320"/>
          <a:ext cx="1554575" cy="536864"/>
        </a:xfrm>
        <a:prstGeom prst="roundRect">
          <a:avLst/>
        </a:prstGeom>
        <a:solidFill>
          <a:schemeClr val="accent2">
            <a:hueOff val="3221806"/>
            <a:satOff val="-9246"/>
            <a:lumOff val="-1480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b="1" kern="1200"/>
            <a:t>Neurodiversity</a:t>
          </a:r>
          <a:endParaRPr lang="en-US" sz="1300" b="1" kern="1200" dirty="0"/>
        </a:p>
      </dsp:txBody>
      <dsp:txXfrm>
        <a:off x="5812121" y="1228528"/>
        <a:ext cx="1502159" cy="484448"/>
      </dsp:txXfrm>
    </dsp:sp>
    <dsp:sp modelId="{FB9E405E-287A-AE4E-AE91-AF8A2A8E684B}">
      <dsp:nvSpPr>
        <dsp:cNvPr id="0" name=""/>
        <dsp:cNvSpPr/>
      </dsp:nvSpPr>
      <dsp:spPr>
        <a:xfrm rot="240000">
          <a:off x="3392677" y="2768801"/>
          <a:ext cx="1554575" cy="536864"/>
        </a:xfrm>
        <a:prstGeom prst="roundRect">
          <a:avLst/>
        </a:prstGeom>
        <a:solidFill>
          <a:schemeClr val="accent2">
            <a:hueOff val="4295742"/>
            <a:satOff val="-12329"/>
            <a:lumOff val="-1973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rtl="0">
            <a:lnSpc>
              <a:spcPct val="90000"/>
            </a:lnSpc>
            <a:spcBef>
              <a:spcPct val="0"/>
            </a:spcBef>
            <a:spcAft>
              <a:spcPct val="35000"/>
            </a:spcAft>
            <a:buNone/>
          </a:pPr>
          <a:r>
            <a:rPr lang="en-US" sz="1300" b="1" kern="1200"/>
            <a:t>Seeing</a:t>
          </a:r>
          <a:endParaRPr lang="en-US" sz="1300" b="1" kern="1200" dirty="0"/>
        </a:p>
      </dsp:txBody>
      <dsp:txXfrm>
        <a:off x="3418885" y="2795009"/>
        <a:ext cx="1502159" cy="484448"/>
      </dsp:txXfrm>
    </dsp:sp>
    <dsp:sp modelId="{BAFA0F82-CB5F-1543-BCAD-722CACF01F28}">
      <dsp:nvSpPr>
        <dsp:cNvPr id="0" name=""/>
        <dsp:cNvSpPr/>
      </dsp:nvSpPr>
      <dsp:spPr>
        <a:xfrm rot="240000">
          <a:off x="3436191" y="2194425"/>
          <a:ext cx="1554575" cy="536864"/>
        </a:xfrm>
        <a:prstGeom prst="roundRect">
          <a:avLst/>
        </a:prstGeom>
        <a:solidFill>
          <a:schemeClr val="accent2">
            <a:hueOff val="5369677"/>
            <a:satOff val="-15411"/>
            <a:lumOff val="-24674"/>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rtl="0">
            <a:lnSpc>
              <a:spcPct val="90000"/>
            </a:lnSpc>
            <a:spcBef>
              <a:spcPct val="0"/>
            </a:spcBef>
            <a:spcAft>
              <a:spcPct val="35000"/>
            </a:spcAft>
            <a:buNone/>
          </a:pPr>
          <a:r>
            <a:rPr lang="en-US" sz="1300" b="1" kern="1200"/>
            <a:t>Hearing</a:t>
          </a:r>
          <a:endParaRPr lang="en-US" sz="1300" b="1" kern="1200" dirty="0"/>
        </a:p>
      </dsp:txBody>
      <dsp:txXfrm>
        <a:off x="3462399" y="2220633"/>
        <a:ext cx="1502159" cy="484448"/>
      </dsp:txXfrm>
    </dsp:sp>
    <dsp:sp modelId="{D8F21193-7004-6F4F-A3C9-CEC87F166D9E}">
      <dsp:nvSpPr>
        <dsp:cNvPr id="0" name=""/>
        <dsp:cNvSpPr/>
      </dsp:nvSpPr>
      <dsp:spPr>
        <a:xfrm rot="240000">
          <a:off x="3479704" y="1620048"/>
          <a:ext cx="1554575" cy="536864"/>
        </a:xfrm>
        <a:prstGeom prst="roundRect">
          <a:avLst/>
        </a:prstGeom>
        <a:solidFill>
          <a:schemeClr val="accent2">
            <a:hueOff val="6443612"/>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rtl="0">
            <a:lnSpc>
              <a:spcPct val="90000"/>
            </a:lnSpc>
            <a:spcBef>
              <a:spcPct val="0"/>
            </a:spcBef>
            <a:spcAft>
              <a:spcPct val="35000"/>
            </a:spcAft>
            <a:buNone/>
          </a:pPr>
          <a:r>
            <a:rPr lang="en-US" sz="1300" b="1" kern="1200"/>
            <a:t>Physical/mobility</a:t>
          </a:r>
          <a:endParaRPr lang="en-US" sz="1300" b="1" kern="1200" dirty="0"/>
        </a:p>
      </dsp:txBody>
      <dsp:txXfrm>
        <a:off x="3505912" y="1646256"/>
        <a:ext cx="1502159" cy="48444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47F05F-5752-5344-A0F1-363480513DA7}">
      <dsp:nvSpPr>
        <dsp:cNvPr id="0" name=""/>
        <dsp:cNvSpPr/>
      </dsp:nvSpPr>
      <dsp:spPr>
        <a:xfrm>
          <a:off x="4331728" y="2498179"/>
          <a:ext cx="1852142" cy="1852142"/>
        </a:xfrm>
        <a:prstGeom prst="ellipse">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b="1" kern="1200"/>
            <a:t>Lived Experience</a:t>
          </a:r>
          <a:endParaRPr lang="en-US" sz="1900" b="1" kern="1200" dirty="0"/>
        </a:p>
      </dsp:txBody>
      <dsp:txXfrm>
        <a:off x="4602968" y="2769419"/>
        <a:ext cx="1309662" cy="1309662"/>
      </dsp:txXfrm>
    </dsp:sp>
    <dsp:sp modelId="{C5ACCE6D-CC2A-B744-B716-72905DE09DF2}">
      <dsp:nvSpPr>
        <dsp:cNvPr id="0" name=""/>
        <dsp:cNvSpPr/>
      </dsp:nvSpPr>
      <dsp:spPr>
        <a:xfrm rot="10800000">
          <a:off x="2538380" y="3160320"/>
          <a:ext cx="1694714" cy="527860"/>
        </a:xfrm>
        <a:prstGeom prst="lef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1F3DC29-B29D-B948-8D5B-3A20DD0C2E82}">
      <dsp:nvSpPr>
        <dsp:cNvPr id="0" name=""/>
        <dsp:cNvSpPr/>
      </dsp:nvSpPr>
      <dsp:spPr>
        <a:xfrm>
          <a:off x="1658612" y="2720436"/>
          <a:ext cx="1759535" cy="1407628"/>
        </a:xfrm>
        <a:prstGeom prst="roundRect">
          <a:avLst>
            <a:gd name="adj" fmla="val 10000"/>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40005" rIns="40005" bIns="40005" numCol="1" spcCol="1270" anchor="ctr" anchorCtr="0">
          <a:noAutofit/>
        </a:bodyPr>
        <a:lstStyle/>
        <a:p>
          <a:pPr marL="0" lvl="0" indent="0" algn="ctr" defTabSz="933450">
            <a:lnSpc>
              <a:spcPct val="90000"/>
            </a:lnSpc>
            <a:spcBef>
              <a:spcPct val="0"/>
            </a:spcBef>
            <a:spcAft>
              <a:spcPct val="35000"/>
            </a:spcAft>
            <a:buNone/>
          </a:pPr>
          <a:r>
            <a:rPr lang="en-US" sz="2100" b="1" kern="1200"/>
            <a:t>Age of onset</a:t>
          </a:r>
          <a:endParaRPr lang="en-US" sz="2100" b="1" kern="1200" dirty="0"/>
        </a:p>
      </dsp:txBody>
      <dsp:txXfrm>
        <a:off x="1699840" y="2761664"/>
        <a:ext cx="1677079" cy="1325172"/>
      </dsp:txXfrm>
    </dsp:sp>
    <dsp:sp modelId="{C236B35B-B911-CF4B-98A7-09239135D25A}">
      <dsp:nvSpPr>
        <dsp:cNvPr id="0" name=""/>
        <dsp:cNvSpPr/>
      </dsp:nvSpPr>
      <dsp:spPr>
        <a:xfrm rot="13500000">
          <a:off x="3086694" y="1836571"/>
          <a:ext cx="1694714" cy="527860"/>
        </a:xfrm>
        <a:prstGeom prst="leftArrow">
          <a:avLst>
            <a:gd name="adj1" fmla="val 60000"/>
            <a:gd name="adj2" fmla="val 50000"/>
          </a:avLst>
        </a:prstGeom>
        <a:solidFill>
          <a:schemeClr val="accent4">
            <a:hueOff val="1649984"/>
            <a:satOff val="-7300"/>
            <a:lumOff val="-1226"/>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A53232C-E2C3-924A-BF8F-EF1B182BD853}">
      <dsp:nvSpPr>
        <dsp:cNvPr id="0" name=""/>
        <dsp:cNvSpPr/>
      </dsp:nvSpPr>
      <dsp:spPr>
        <a:xfrm>
          <a:off x="2455112" y="797516"/>
          <a:ext cx="1759535" cy="1407628"/>
        </a:xfrm>
        <a:prstGeom prst="roundRect">
          <a:avLst>
            <a:gd name="adj" fmla="val 10000"/>
          </a:avLst>
        </a:prstGeom>
        <a:solidFill>
          <a:schemeClr val="accent4">
            <a:hueOff val="1649984"/>
            <a:satOff val="-7300"/>
            <a:lumOff val="-1226"/>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40005" rIns="40005" bIns="40005" numCol="1" spcCol="1270" anchor="ctr" anchorCtr="0">
          <a:noAutofit/>
        </a:bodyPr>
        <a:lstStyle/>
        <a:p>
          <a:pPr marL="0" lvl="0" indent="0" algn="ctr" defTabSz="933450">
            <a:lnSpc>
              <a:spcPct val="90000"/>
            </a:lnSpc>
            <a:spcBef>
              <a:spcPct val="0"/>
            </a:spcBef>
            <a:spcAft>
              <a:spcPct val="35000"/>
            </a:spcAft>
            <a:buNone/>
          </a:pPr>
          <a:r>
            <a:rPr lang="en-US" sz="2100" b="1" kern="1200"/>
            <a:t>Context</a:t>
          </a:r>
          <a:endParaRPr lang="en-US" sz="2100" b="1" kern="1200" dirty="0"/>
        </a:p>
      </dsp:txBody>
      <dsp:txXfrm>
        <a:off x="2496340" y="838744"/>
        <a:ext cx="1677079" cy="1325172"/>
      </dsp:txXfrm>
    </dsp:sp>
    <dsp:sp modelId="{4B674DD4-43A3-8A4D-8538-9A1AC01DA87C}">
      <dsp:nvSpPr>
        <dsp:cNvPr id="0" name=""/>
        <dsp:cNvSpPr/>
      </dsp:nvSpPr>
      <dsp:spPr>
        <a:xfrm rot="16200000">
          <a:off x="4410442" y="1288257"/>
          <a:ext cx="1694714" cy="527860"/>
        </a:xfrm>
        <a:prstGeom prst="leftArrow">
          <a:avLst>
            <a:gd name="adj1" fmla="val 60000"/>
            <a:gd name="adj2" fmla="val 50000"/>
          </a:avLst>
        </a:prstGeom>
        <a:solidFill>
          <a:schemeClr val="accent4">
            <a:hueOff val="3299968"/>
            <a:satOff val="-14601"/>
            <a:lumOff val="-2452"/>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9AB277C-0551-1040-B137-1AFCCB3CCC43}">
      <dsp:nvSpPr>
        <dsp:cNvPr id="0" name=""/>
        <dsp:cNvSpPr/>
      </dsp:nvSpPr>
      <dsp:spPr>
        <a:xfrm>
          <a:off x="4378032" y="1016"/>
          <a:ext cx="1759535" cy="1407628"/>
        </a:xfrm>
        <a:prstGeom prst="roundRect">
          <a:avLst>
            <a:gd name="adj" fmla="val 10000"/>
          </a:avLst>
        </a:prstGeom>
        <a:solidFill>
          <a:schemeClr val="accent4">
            <a:hueOff val="3299968"/>
            <a:satOff val="-14601"/>
            <a:lumOff val="-2452"/>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40005" rIns="40005" bIns="40005" numCol="1" spcCol="1270" anchor="ctr" anchorCtr="0">
          <a:noAutofit/>
        </a:bodyPr>
        <a:lstStyle/>
        <a:p>
          <a:pPr marL="0" lvl="0" indent="0" algn="ctr" defTabSz="933450">
            <a:lnSpc>
              <a:spcPct val="90000"/>
            </a:lnSpc>
            <a:spcBef>
              <a:spcPct val="0"/>
            </a:spcBef>
            <a:spcAft>
              <a:spcPct val="35000"/>
            </a:spcAft>
            <a:buNone/>
          </a:pPr>
          <a:r>
            <a:rPr lang="en-US" sz="2100" b="1" kern="1200"/>
            <a:t>Severity</a:t>
          </a:r>
          <a:endParaRPr lang="en-US" sz="2100" b="1" kern="1200" dirty="0"/>
        </a:p>
      </dsp:txBody>
      <dsp:txXfrm>
        <a:off x="4419260" y="42244"/>
        <a:ext cx="1677079" cy="1325172"/>
      </dsp:txXfrm>
    </dsp:sp>
    <dsp:sp modelId="{06102E65-8499-2146-AF4C-551F7D8819A4}">
      <dsp:nvSpPr>
        <dsp:cNvPr id="0" name=""/>
        <dsp:cNvSpPr/>
      </dsp:nvSpPr>
      <dsp:spPr>
        <a:xfrm rot="18900000">
          <a:off x="5734190" y="1836571"/>
          <a:ext cx="1694714" cy="527860"/>
        </a:xfrm>
        <a:prstGeom prst="leftArrow">
          <a:avLst>
            <a:gd name="adj1" fmla="val 60000"/>
            <a:gd name="adj2" fmla="val 50000"/>
          </a:avLst>
        </a:prstGeom>
        <a:solidFill>
          <a:schemeClr val="accent4">
            <a:hueOff val="4949952"/>
            <a:satOff val="-21901"/>
            <a:lumOff val="-3677"/>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A209326-2D5B-F74E-884A-8454E0F9EE7A}">
      <dsp:nvSpPr>
        <dsp:cNvPr id="0" name=""/>
        <dsp:cNvSpPr/>
      </dsp:nvSpPr>
      <dsp:spPr>
        <a:xfrm>
          <a:off x="6300952" y="797516"/>
          <a:ext cx="1759535" cy="1407628"/>
        </a:xfrm>
        <a:prstGeom prst="roundRect">
          <a:avLst>
            <a:gd name="adj" fmla="val 10000"/>
          </a:avLst>
        </a:prstGeom>
        <a:solidFill>
          <a:schemeClr val="accent4">
            <a:hueOff val="4949952"/>
            <a:satOff val="-21901"/>
            <a:lumOff val="-3677"/>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40005" rIns="40005" bIns="40005" numCol="1" spcCol="1270" anchor="ctr" anchorCtr="0">
          <a:noAutofit/>
        </a:bodyPr>
        <a:lstStyle/>
        <a:p>
          <a:pPr marL="0" lvl="0" indent="0" algn="ctr" defTabSz="933450">
            <a:lnSpc>
              <a:spcPct val="90000"/>
            </a:lnSpc>
            <a:spcBef>
              <a:spcPct val="0"/>
            </a:spcBef>
            <a:spcAft>
              <a:spcPct val="35000"/>
            </a:spcAft>
            <a:buNone/>
          </a:pPr>
          <a:r>
            <a:rPr lang="en-US" sz="2100" b="1" kern="1200"/>
            <a:t>Use of AT</a:t>
          </a:r>
          <a:endParaRPr lang="en-US" sz="2100" b="1" kern="1200" dirty="0"/>
        </a:p>
      </dsp:txBody>
      <dsp:txXfrm>
        <a:off x="6342180" y="838744"/>
        <a:ext cx="1677079" cy="1325172"/>
      </dsp:txXfrm>
    </dsp:sp>
    <dsp:sp modelId="{B021B284-6FDD-1F40-AA91-B3D12906AC69}">
      <dsp:nvSpPr>
        <dsp:cNvPr id="0" name=""/>
        <dsp:cNvSpPr/>
      </dsp:nvSpPr>
      <dsp:spPr>
        <a:xfrm>
          <a:off x="6282505" y="3160320"/>
          <a:ext cx="1694714" cy="527860"/>
        </a:xfrm>
        <a:prstGeom prst="leftArrow">
          <a:avLst>
            <a:gd name="adj1" fmla="val 60000"/>
            <a:gd name="adj2" fmla="val 50000"/>
          </a:avLst>
        </a:prstGeom>
        <a:solidFill>
          <a:schemeClr val="accent4">
            <a:hueOff val="6599937"/>
            <a:satOff val="-29202"/>
            <a:lumOff val="-490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A25DBBC-73A2-A544-9D64-72E6F3EF9215}">
      <dsp:nvSpPr>
        <dsp:cNvPr id="0" name=""/>
        <dsp:cNvSpPr/>
      </dsp:nvSpPr>
      <dsp:spPr>
        <a:xfrm>
          <a:off x="7097452" y="2720436"/>
          <a:ext cx="1759535" cy="1407628"/>
        </a:xfrm>
        <a:prstGeom prst="roundRect">
          <a:avLst>
            <a:gd name="adj" fmla="val 10000"/>
          </a:avLst>
        </a:prstGeom>
        <a:solidFill>
          <a:schemeClr val="accent4">
            <a:hueOff val="6599937"/>
            <a:satOff val="-29202"/>
            <a:lumOff val="-4903"/>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40005" rIns="40005" bIns="40005" numCol="1" spcCol="1270" anchor="ctr" anchorCtr="0">
          <a:noAutofit/>
        </a:bodyPr>
        <a:lstStyle/>
        <a:p>
          <a:pPr marL="0" lvl="0" indent="0" algn="ctr" defTabSz="933450" rtl="0">
            <a:lnSpc>
              <a:spcPct val="90000"/>
            </a:lnSpc>
            <a:spcBef>
              <a:spcPct val="0"/>
            </a:spcBef>
            <a:spcAft>
              <a:spcPct val="35000"/>
            </a:spcAft>
            <a:buNone/>
          </a:pPr>
          <a:r>
            <a:rPr lang="en-US" sz="2100" b="1" kern="1200"/>
            <a:t>Environment</a:t>
          </a:r>
          <a:endParaRPr lang="en-US" sz="2100" b="1" kern="1200" dirty="0"/>
        </a:p>
      </dsp:txBody>
      <dsp:txXfrm>
        <a:off x="7138680" y="2761664"/>
        <a:ext cx="1677079" cy="132517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276692-51E4-2F47-9203-6421CEA07F3A}">
      <dsp:nvSpPr>
        <dsp:cNvPr id="0" name=""/>
        <dsp:cNvSpPr/>
      </dsp:nvSpPr>
      <dsp:spPr>
        <a:xfrm rot="21300000">
          <a:off x="265199" y="1738873"/>
          <a:ext cx="9985200" cy="873591"/>
        </a:xfrm>
        <a:prstGeom prst="mathMinus">
          <a:avLst/>
        </a:prstGeom>
        <a:solidFill>
          <a:schemeClr val="accent5">
            <a:tint val="40000"/>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F5F2CD1-403E-2F45-ABA0-AC4A3BE33DE4}">
      <dsp:nvSpPr>
        <dsp:cNvPr id="0" name=""/>
        <dsp:cNvSpPr/>
      </dsp:nvSpPr>
      <dsp:spPr>
        <a:xfrm>
          <a:off x="1261872" y="217566"/>
          <a:ext cx="3154680" cy="1740535"/>
        </a:xfrm>
        <a:prstGeom prst="downArrow">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7479F3F-028A-3443-99DF-AFDCBC6192E1}">
      <dsp:nvSpPr>
        <dsp:cNvPr id="0" name=""/>
        <dsp:cNvSpPr/>
      </dsp:nvSpPr>
      <dsp:spPr>
        <a:xfrm>
          <a:off x="5573268" y="0"/>
          <a:ext cx="3364992" cy="18275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3360" tIns="213360" rIns="213360" bIns="213360" numCol="1" spcCol="1270" anchor="ctr" anchorCtr="0">
          <a:noAutofit/>
        </a:bodyPr>
        <a:lstStyle/>
        <a:p>
          <a:pPr marL="0" lvl="0" indent="0" algn="ctr" defTabSz="1333500" rtl="0">
            <a:lnSpc>
              <a:spcPct val="90000"/>
            </a:lnSpc>
            <a:spcBef>
              <a:spcPct val="0"/>
            </a:spcBef>
            <a:spcAft>
              <a:spcPct val="35000"/>
            </a:spcAft>
            <a:buNone/>
          </a:pPr>
          <a:r>
            <a:rPr lang="en-US" sz="3000" kern="1200" dirty="0"/>
            <a:t>Employer</a:t>
          </a:r>
        </a:p>
      </dsp:txBody>
      <dsp:txXfrm>
        <a:off x="5573268" y="0"/>
        <a:ext cx="3364992" cy="1827561"/>
      </dsp:txXfrm>
    </dsp:sp>
    <dsp:sp modelId="{99CCD3C6-47D1-7E4A-8B53-5458001A239D}">
      <dsp:nvSpPr>
        <dsp:cNvPr id="0" name=""/>
        <dsp:cNvSpPr/>
      </dsp:nvSpPr>
      <dsp:spPr>
        <a:xfrm>
          <a:off x="6099048" y="2393235"/>
          <a:ext cx="3154680" cy="1740535"/>
        </a:xfrm>
        <a:prstGeom prst="upArrow">
          <a:avLst/>
        </a:prstGeom>
        <a:solidFill>
          <a:schemeClr val="accent5">
            <a:hueOff val="-12152150"/>
            <a:satOff val="-826"/>
            <a:lumOff val="196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3A35112-9BF7-184B-B059-C9DC910FE3BC}">
      <dsp:nvSpPr>
        <dsp:cNvPr id="0" name=""/>
        <dsp:cNvSpPr/>
      </dsp:nvSpPr>
      <dsp:spPr>
        <a:xfrm>
          <a:off x="1577340" y="2523776"/>
          <a:ext cx="3364992" cy="18275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3360" tIns="213360" rIns="213360" bIns="213360" numCol="1" spcCol="1270" anchor="ctr" anchorCtr="0">
          <a:noAutofit/>
        </a:bodyPr>
        <a:lstStyle/>
        <a:p>
          <a:pPr marL="0" lvl="0" indent="0" algn="ctr" defTabSz="1333500" rtl="0">
            <a:lnSpc>
              <a:spcPct val="90000"/>
            </a:lnSpc>
            <a:spcBef>
              <a:spcPct val="0"/>
            </a:spcBef>
            <a:spcAft>
              <a:spcPct val="35000"/>
            </a:spcAft>
            <a:buNone/>
          </a:pPr>
          <a:r>
            <a:rPr lang="en-US" sz="3000" kern="1200" dirty="0"/>
            <a:t>Worker/Applicant</a:t>
          </a:r>
        </a:p>
      </dsp:txBody>
      <dsp:txXfrm>
        <a:off x="1577340" y="2523776"/>
        <a:ext cx="3364992" cy="1827561"/>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1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3.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layout8.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0EBAEB-9D73-A7A7-C45A-94375C4A100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78CFBBF-EEDF-E6B7-288F-FAD02195648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CA47288-4B44-D890-E220-477856459564}"/>
              </a:ext>
            </a:extLst>
          </p:cNvPr>
          <p:cNvSpPr>
            <a:spLocks noGrp="1"/>
          </p:cNvSpPr>
          <p:nvPr>
            <p:ph type="dt" sz="half" idx="10"/>
          </p:nvPr>
        </p:nvSpPr>
        <p:spPr/>
        <p:txBody>
          <a:bodyPr/>
          <a:lstStyle/>
          <a:p>
            <a:fld id="{98F1D987-B362-504A-AE47-316B14FA6B56}" type="datetimeFigureOut">
              <a:rPr lang="en-US" smtClean="0"/>
              <a:t>2/22/24</a:t>
            </a:fld>
            <a:endParaRPr lang="en-US"/>
          </a:p>
        </p:txBody>
      </p:sp>
      <p:sp>
        <p:nvSpPr>
          <p:cNvPr id="5" name="Footer Placeholder 4">
            <a:extLst>
              <a:ext uri="{FF2B5EF4-FFF2-40B4-BE49-F238E27FC236}">
                <a16:creationId xmlns:a16="http://schemas.microsoft.com/office/drawing/2014/main" id="{24AA62C4-724B-7430-FA6D-1D1DF4CC07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95E0A9-8959-F959-CF2E-E2E3913FBBE8}"/>
              </a:ext>
            </a:extLst>
          </p:cNvPr>
          <p:cNvSpPr>
            <a:spLocks noGrp="1"/>
          </p:cNvSpPr>
          <p:nvPr>
            <p:ph type="sldNum" sz="quarter" idx="12"/>
          </p:nvPr>
        </p:nvSpPr>
        <p:spPr/>
        <p:txBody>
          <a:bodyPr/>
          <a:lstStyle/>
          <a:p>
            <a:fld id="{D4735686-2AEE-9544-BA35-B5DCCDF1FEC8}" type="slidenum">
              <a:rPr lang="en-US" smtClean="0"/>
              <a:t>‹#›</a:t>
            </a:fld>
            <a:endParaRPr lang="en-US"/>
          </a:p>
        </p:txBody>
      </p:sp>
    </p:spTree>
    <p:extLst>
      <p:ext uri="{BB962C8B-B14F-4D97-AF65-F5344CB8AC3E}">
        <p14:creationId xmlns:p14="http://schemas.microsoft.com/office/powerpoint/2010/main" val="2692258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7F3A27-4C48-F57C-37D4-C06F393419E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8CD7E74-E5A7-AF07-77DB-4AB221496FB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20F466-71E7-2791-CA5F-F8A1B43AF568}"/>
              </a:ext>
            </a:extLst>
          </p:cNvPr>
          <p:cNvSpPr>
            <a:spLocks noGrp="1"/>
          </p:cNvSpPr>
          <p:nvPr>
            <p:ph type="dt" sz="half" idx="10"/>
          </p:nvPr>
        </p:nvSpPr>
        <p:spPr/>
        <p:txBody>
          <a:bodyPr/>
          <a:lstStyle/>
          <a:p>
            <a:fld id="{98F1D987-B362-504A-AE47-316B14FA6B56}" type="datetimeFigureOut">
              <a:rPr lang="en-US" smtClean="0"/>
              <a:t>2/22/24</a:t>
            </a:fld>
            <a:endParaRPr lang="en-US"/>
          </a:p>
        </p:txBody>
      </p:sp>
      <p:sp>
        <p:nvSpPr>
          <p:cNvPr id="5" name="Footer Placeholder 4">
            <a:extLst>
              <a:ext uri="{FF2B5EF4-FFF2-40B4-BE49-F238E27FC236}">
                <a16:creationId xmlns:a16="http://schemas.microsoft.com/office/drawing/2014/main" id="{CD9AE129-806C-09D4-2BA6-89863B8614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0A5866-EF0B-B1B8-B1FE-9482098419A7}"/>
              </a:ext>
            </a:extLst>
          </p:cNvPr>
          <p:cNvSpPr>
            <a:spLocks noGrp="1"/>
          </p:cNvSpPr>
          <p:nvPr>
            <p:ph type="sldNum" sz="quarter" idx="12"/>
          </p:nvPr>
        </p:nvSpPr>
        <p:spPr/>
        <p:txBody>
          <a:bodyPr/>
          <a:lstStyle/>
          <a:p>
            <a:fld id="{D4735686-2AEE-9544-BA35-B5DCCDF1FEC8}" type="slidenum">
              <a:rPr lang="en-US" smtClean="0"/>
              <a:t>‹#›</a:t>
            </a:fld>
            <a:endParaRPr lang="en-US"/>
          </a:p>
        </p:txBody>
      </p:sp>
    </p:spTree>
    <p:extLst>
      <p:ext uri="{BB962C8B-B14F-4D97-AF65-F5344CB8AC3E}">
        <p14:creationId xmlns:p14="http://schemas.microsoft.com/office/powerpoint/2010/main" val="1834877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D35B256-94EC-430C-4E66-CC44823A528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B09B3F6-CFA9-316F-FFE4-0745013D770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B76F17-B6AB-DB09-2290-EBC81527BB61}"/>
              </a:ext>
            </a:extLst>
          </p:cNvPr>
          <p:cNvSpPr>
            <a:spLocks noGrp="1"/>
          </p:cNvSpPr>
          <p:nvPr>
            <p:ph type="dt" sz="half" idx="10"/>
          </p:nvPr>
        </p:nvSpPr>
        <p:spPr/>
        <p:txBody>
          <a:bodyPr/>
          <a:lstStyle/>
          <a:p>
            <a:fld id="{98F1D987-B362-504A-AE47-316B14FA6B56}" type="datetimeFigureOut">
              <a:rPr lang="en-US" smtClean="0"/>
              <a:t>2/22/24</a:t>
            </a:fld>
            <a:endParaRPr lang="en-US"/>
          </a:p>
        </p:txBody>
      </p:sp>
      <p:sp>
        <p:nvSpPr>
          <p:cNvPr id="5" name="Footer Placeholder 4">
            <a:extLst>
              <a:ext uri="{FF2B5EF4-FFF2-40B4-BE49-F238E27FC236}">
                <a16:creationId xmlns:a16="http://schemas.microsoft.com/office/drawing/2014/main" id="{9B6531D9-0B44-319A-4CF0-B980A1EC9F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50A4F4-F2B3-8208-7FE2-0DD41FA6E767}"/>
              </a:ext>
            </a:extLst>
          </p:cNvPr>
          <p:cNvSpPr>
            <a:spLocks noGrp="1"/>
          </p:cNvSpPr>
          <p:nvPr>
            <p:ph type="sldNum" sz="quarter" idx="12"/>
          </p:nvPr>
        </p:nvSpPr>
        <p:spPr/>
        <p:txBody>
          <a:bodyPr/>
          <a:lstStyle/>
          <a:p>
            <a:fld id="{D4735686-2AEE-9544-BA35-B5DCCDF1FEC8}" type="slidenum">
              <a:rPr lang="en-US" smtClean="0"/>
              <a:t>‹#›</a:t>
            </a:fld>
            <a:endParaRPr lang="en-US"/>
          </a:p>
        </p:txBody>
      </p:sp>
    </p:spTree>
    <p:extLst>
      <p:ext uri="{BB962C8B-B14F-4D97-AF65-F5344CB8AC3E}">
        <p14:creationId xmlns:p14="http://schemas.microsoft.com/office/powerpoint/2010/main" val="29333450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1DDD97-D3C9-A83C-DD8D-DA10B4D6FD8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4C10174-D55A-CADF-ADAE-5B81A1B5CBE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130C67-48D1-7014-39E9-C110426D196B}"/>
              </a:ext>
            </a:extLst>
          </p:cNvPr>
          <p:cNvSpPr>
            <a:spLocks noGrp="1"/>
          </p:cNvSpPr>
          <p:nvPr>
            <p:ph type="dt" sz="half" idx="10"/>
          </p:nvPr>
        </p:nvSpPr>
        <p:spPr/>
        <p:txBody>
          <a:bodyPr/>
          <a:lstStyle/>
          <a:p>
            <a:fld id="{98F1D987-B362-504A-AE47-316B14FA6B56}" type="datetimeFigureOut">
              <a:rPr lang="en-US" smtClean="0"/>
              <a:t>2/22/24</a:t>
            </a:fld>
            <a:endParaRPr lang="en-US"/>
          </a:p>
        </p:txBody>
      </p:sp>
      <p:sp>
        <p:nvSpPr>
          <p:cNvPr id="5" name="Footer Placeholder 4">
            <a:extLst>
              <a:ext uri="{FF2B5EF4-FFF2-40B4-BE49-F238E27FC236}">
                <a16:creationId xmlns:a16="http://schemas.microsoft.com/office/drawing/2014/main" id="{A75AB513-4650-FFEF-6A19-46E272ABC4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F62C85-6AFB-8CB7-9812-3CE5BE2B68B1}"/>
              </a:ext>
            </a:extLst>
          </p:cNvPr>
          <p:cNvSpPr>
            <a:spLocks noGrp="1"/>
          </p:cNvSpPr>
          <p:nvPr>
            <p:ph type="sldNum" sz="quarter" idx="12"/>
          </p:nvPr>
        </p:nvSpPr>
        <p:spPr/>
        <p:txBody>
          <a:bodyPr/>
          <a:lstStyle/>
          <a:p>
            <a:fld id="{D4735686-2AEE-9544-BA35-B5DCCDF1FEC8}" type="slidenum">
              <a:rPr lang="en-US" smtClean="0"/>
              <a:t>‹#›</a:t>
            </a:fld>
            <a:endParaRPr lang="en-US"/>
          </a:p>
        </p:txBody>
      </p:sp>
    </p:spTree>
    <p:extLst>
      <p:ext uri="{BB962C8B-B14F-4D97-AF65-F5344CB8AC3E}">
        <p14:creationId xmlns:p14="http://schemas.microsoft.com/office/powerpoint/2010/main" val="2077340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3D78DF-E92B-E1A6-F315-EBED87D7131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76EF278-F773-A66E-9F97-C7E2087D040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EFC8752-E3FC-90B6-49C7-5902920C0583}"/>
              </a:ext>
            </a:extLst>
          </p:cNvPr>
          <p:cNvSpPr>
            <a:spLocks noGrp="1"/>
          </p:cNvSpPr>
          <p:nvPr>
            <p:ph type="dt" sz="half" idx="10"/>
          </p:nvPr>
        </p:nvSpPr>
        <p:spPr/>
        <p:txBody>
          <a:bodyPr/>
          <a:lstStyle/>
          <a:p>
            <a:fld id="{98F1D987-B362-504A-AE47-316B14FA6B56}" type="datetimeFigureOut">
              <a:rPr lang="en-US" smtClean="0"/>
              <a:t>2/22/24</a:t>
            </a:fld>
            <a:endParaRPr lang="en-US"/>
          </a:p>
        </p:txBody>
      </p:sp>
      <p:sp>
        <p:nvSpPr>
          <p:cNvPr id="5" name="Footer Placeholder 4">
            <a:extLst>
              <a:ext uri="{FF2B5EF4-FFF2-40B4-BE49-F238E27FC236}">
                <a16:creationId xmlns:a16="http://schemas.microsoft.com/office/drawing/2014/main" id="{7132A3F3-A4E7-B288-0A1A-E2F9F9AC9D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8899F4-CB0D-F0A7-243B-6E939C4C0206}"/>
              </a:ext>
            </a:extLst>
          </p:cNvPr>
          <p:cNvSpPr>
            <a:spLocks noGrp="1"/>
          </p:cNvSpPr>
          <p:nvPr>
            <p:ph type="sldNum" sz="quarter" idx="12"/>
          </p:nvPr>
        </p:nvSpPr>
        <p:spPr/>
        <p:txBody>
          <a:bodyPr/>
          <a:lstStyle/>
          <a:p>
            <a:fld id="{D4735686-2AEE-9544-BA35-B5DCCDF1FEC8}" type="slidenum">
              <a:rPr lang="en-US" smtClean="0"/>
              <a:t>‹#›</a:t>
            </a:fld>
            <a:endParaRPr lang="en-US"/>
          </a:p>
        </p:txBody>
      </p:sp>
    </p:spTree>
    <p:extLst>
      <p:ext uri="{BB962C8B-B14F-4D97-AF65-F5344CB8AC3E}">
        <p14:creationId xmlns:p14="http://schemas.microsoft.com/office/powerpoint/2010/main" val="36780574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ECD53-E34C-F00E-3EA8-BE4787D1AFA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14430B4-F8FA-3183-8EF4-803578B02AE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C87AF0C-9ABF-9B4C-A279-A756B168F3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AA7A7E3-9663-E413-8049-99E7A635DAB4}"/>
              </a:ext>
            </a:extLst>
          </p:cNvPr>
          <p:cNvSpPr>
            <a:spLocks noGrp="1"/>
          </p:cNvSpPr>
          <p:nvPr>
            <p:ph type="dt" sz="half" idx="10"/>
          </p:nvPr>
        </p:nvSpPr>
        <p:spPr/>
        <p:txBody>
          <a:bodyPr/>
          <a:lstStyle/>
          <a:p>
            <a:fld id="{98F1D987-B362-504A-AE47-316B14FA6B56}" type="datetimeFigureOut">
              <a:rPr lang="en-US" smtClean="0"/>
              <a:t>2/22/24</a:t>
            </a:fld>
            <a:endParaRPr lang="en-US"/>
          </a:p>
        </p:txBody>
      </p:sp>
      <p:sp>
        <p:nvSpPr>
          <p:cNvPr id="6" name="Footer Placeholder 5">
            <a:extLst>
              <a:ext uri="{FF2B5EF4-FFF2-40B4-BE49-F238E27FC236}">
                <a16:creationId xmlns:a16="http://schemas.microsoft.com/office/drawing/2014/main" id="{8EACB429-5392-1A14-895A-56ED3809BA1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6E2393-A3A3-8A97-205C-D34AAD54399F}"/>
              </a:ext>
            </a:extLst>
          </p:cNvPr>
          <p:cNvSpPr>
            <a:spLocks noGrp="1"/>
          </p:cNvSpPr>
          <p:nvPr>
            <p:ph type="sldNum" sz="quarter" idx="12"/>
          </p:nvPr>
        </p:nvSpPr>
        <p:spPr/>
        <p:txBody>
          <a:bodyPr/>
          <a:lstStyle/>
          <a:p>
            <a:fld id="{D4735686-2AEE-9544-BA35-B5DCCDF1FEC8}" type="slidenum">
              <a:rPr lang="en-US" smtClean="0"/>
              <a:t>‹#›</a:t>
            </a:fld>
            <a:endParaRPr lang="en-US"/>
          </a:p>
        </p:txBody>
      </p:sp>
    </p:spTree>
    <p:extLst>
      <p:ext uri="{BB962C8B-B14F-4D97-AF65-F5344CB8AC3E}">
        <p14:creationId xmlns:p14="http://schemas.microsoft.com/office/powerpoint/2010/main" val="1481643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7B9FD3-6B2A-6CF3-AEAF-7EF4947A1FE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8BF4F44-FBD3-7F62-E2B6-26CC8FEA33E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9989F50-3DAC-8732-5459-78F84E68C57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FBA6787-517E-78B0-BDAE-AA97D477078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CD0E9CF-CDD3-80A3-FDA1-523FA529C71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4952C68-8EA5-962C-5255-E66C4797E763}"/>
              </a:ext>
            </a:extLst>
          </p:cNvPr>
          <p:cNvSpPr>
            <a:spLocks noGrp="1"/>
          </p:cNvSpPr>
          <p:nvPr>
            <p:ph type="dt" sz="half" idx="10"/>
          </p:nvPr>
        </p:nvSpPr>
        <p:spPr/>
        <p:txBody>
          <a:bodyPr/>
          <a:lstStyle/>
          <a:p>
            <a:fld id="{98F1D987-B362-504A-AE47-316B14FA6B56}" type="datetimeFigureOut">
              <a:rPr lang="en-US" smtClean="0"/>
              <a:t>2/22/24</a:t>
            </a:fld>
            <a:endParaRPr lang="en-US"/>
          </a:p>
        </p:txBody>
      </p:sp>
      <p:sp>
        <p:nvSpPr>
          <p:cNvPr id="8" name="Footer Placeholder 7">
            <a:extLst>
              <a:ext uri="{FF2B5EF4-FFF2-40B4-BE49-F238E27FC236}">
                <a16:creationId xmlns:a16="http://schemas.microsoft.com/office/drawing/2014/main" id="{6253ADD0-676E-5BF0-F23A-7997CFE2B6A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50DD56F-B4AF-508A-9E16-4681227BCD1B}"/>
              </a:ext>
            </a:extLst>
          </p:cNvPr>
          <p:cNvSpPr>
            <a:spLocks noGrp="1"/>
          </p:cNvSpPr>
          <p:nvPr>
            <p:ph type="sldNum" sz="quarter" idx="12"/>
          </p:nvPr>
        </p:nvSpPr>
        <p:spPr/>
        <p:txBody>
          <a:bodyPr/>
          <a:lstStyle/>
          <a:p>
            <a:fld id="{D4735686-2AEE-9544-BA35-B5DCCDF1FEC8}" type="slidenum">
              <a:rPr lang="en-US" smtClean="0"/>
              <a:t>‹#›</a:t>
            </a:fld>
            <a:endParaRPr lang="en-US"/>
          </a:p>
        </p:txBody>
      </p:sp>
    </p:spTree>
    <p:extLst>
      <p:ext uri="{BB962C8B-B14F-4D97-AF65-F5344CB8AC3E}">
        <p14:creationId xmlns:p14="http://schemas.microsoft.com/office/powerpoint/2010/main" val="1818762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8C63A-6369-F4C2-0D8A-E251693B367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AE25564-9785-E456-75C6-283D0C841F9D}"/>
              </a:ext>
            </a:extLst>
          </p:cNvPr>
          <p:cNvSpPr>
            <a:spLocks noGrp="1"/>
          </p:cNvSpPr>
          <p:nvPr>
            <p:ph type="dt" sz="half" idx="10"/>
          </p:nvPr>
        </p:nvSpPr>
        <p:spPr/>
        <p:txBody>
          <a:bodyPr/>
          <a:lstStyle/>
          <a:p>
            <a:fld id="{98F1D987-B362-504A-AE47-316B14FA6B56}" type="datetimeFigureOut">
              <a:rPr lang="en-US" smtClean="0"/>
              <a:t>2/22/24</a:t>
            </a:fld>
            <a:endParaRPr lang="en-US"/>
          </a:p>
        </p:txBody>
      </p:sp>
      <p:sp>
        <p:nvSpPr>
          <p:cNvPr id="4" name="Footer Placeholder 3">
            <a:extLst>
              <a:ext uri="{FF2B5EF4-FFF2-40B4-BE49-F238E27FC236}">
                <a16:creationId xmlns:a16="http://schemas.microsoft.com/office/drawing/2014/main" id="{46913588-6C8E-629E-C966-536F662110A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5649072-5673-5BE2-C803-D3E4EB10C3F2}"/>
              </a:ext>
            </a:extLst>
          </p:cNvPr>
          <p:cNvSpPr>
            <a:spLocks noGrp="1"/>
          </p:cNvSpPr>
          <p:nvPr>
            <p:ph type="sldNum" sz="quarter" idx="12"/>
          </p:nvPr>
        </p:nvSpPr>
        <p:spPr/>
        <p:txBody>
          <a:bodyPr/>
          <a:lstStyle/>
          <a:p>
            <a:fld id="{D4735686-2AEE-9544-BA35-B5DCCDF1FEC8}" type="slidenum">
              <a:rPr lang="en-US" smtClean="0"/>
              <a:t>‹#›</a:t>
            </a:fld>
            <a:endParaRPr lang="en-US"/>
          </a:p>
        </p:txBody>
      </p:sp>
    </p:spTree>
    <p:extLst>
      <p:ext uri="{BB962C8B-B14F-4D97-AF65-F5344CB8AC3E}">
        <p14:creationId xmlns:p14="http://schemas.microsoft.com/office/powerpoint/2010/main" val="3953114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46FB521-7E3C-15A2-BA1F-60D388904CFD}"/>
              </a:ext>
            </a:extLst>
          </p:cNvPr>
          <p:cNvSpPr>
            <a:spLocks noGrp="1"/>
          </p:cNvSpPr>
          <p:nvPr>
            <p:ph type="dt" sz="half" idx="10"/>
          </p:nvPr>
        </p:nvSpPr>
        <p:spPr/>
        <p:txBody>
          <a:bodyPr/>
          <a:lstStyle/>
          <a:p>
            <a:fld id="{98F1D987-B362-504A-AE47-316B14FA6B56}" type="datetimeFigureOut">
              <a:rPr lang="en-US" smtClean="0"/>
              <a:t>2/22/24</a:t>
            </a:fld>
            <a:endParaRPr lang="en-US"/>
          </a:p>
        </p:txBody>
      </p:sp>
      <p:sp>
        <p:nvSpPr>
          <p:cNvPr id="3" name="Footer Placeholder 2">
            <a:extLst>
              <a:ext uri="{FF2B5EF4-FFF2-40B4-BE49-F238E27FC236}">
                <a16:creationId xmlns:a16="http://schemas.microsoft.com/office/drawing/2014/main" id="{76974C0C-D4B5-DE58-605D-5ABC9B00C01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C8D0344-FD84-1462-0F64-9516D4A91FFC}"/>
              </a:ext>
            </a:extLst>
          </p:cNvPr>
          <p:cNvSpPr>
            <a:spLocks noGrp="1"/>
          </p:cNvSpPr>
          <p:nvPr>
            <p:ph type="sldNum" sz="quarter" idx="12"/>
          </p:nvPr>
        </p:nvSpPr>
        <p:spPr/>
        <p:txBody>
          <a:bodyPr/>
          <a:lstStyle/>
          <a:p>
            <a:fld id="{D4735686-2AEE-9544-BA35-B5DCCDF1FEC8}" type="slidenum">
              <a:rPr lang="en-US" smtClean="0"/>
              <a:t>‹#›</a:t>
            </a:fld>
            <a:endParaRPr lang="en-US"/>
          </a:p>
        </p:txBody>
      </p:sp>
    </p:spTree>
    <p:extLst>
      <p:ext uri="{BB962C8B-B14F-4D97-AF65-F5344CB8AC3E}">
        <p14:creationId xmlns:p14="http://schemas.microsoft.com/office/powerpoint/2010/main" val="2519226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37770-ED46-2DEA-10DE-5E56B310081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3C20F00-EC62-22E9-D875-8BD86032FF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E861F09-D4B2-192E-D36A-CAB18C14C3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B69066A-251A-59A1-DCE8-BD9CE4E13E58}"/>
              </a:ext>
            </a:extLst>
          </p:cNvPr>
          <p:cNvSpPr>
            <a:spLocks noGrp="1"/>
          </p:cNvSpPr>
          <p:nvPr>
            <p:ph type="dt" sz="half" idx="10"/>
          </p:nvPr>
        </p:nvSpPr>
        <p:spPr/>
        <p:txBody>
          <a:bodyPr/>
          <a:lstStyle/>
          <a:p>
            <a:fld id="{98F1D987-B362-504A-AE47-316B14FA6B56}" type="datetimeFigureOut">
              <a:rPr lang="en-US" smtClean="0"/>
              <a:t>2/22/24</a:t>
            </a:fld>
            <a:endParaRPr lang="en-US"/>
          </a:p>
        </p:txBody>
      </p:sp>
      <p:sp>
        <p:nvSpPr>
          <p:cNvPr id="6" name="Footer Placeholder 5">
            <a:extLst>
              <a:ext uri="{FF2B5EF4-FFF2-40B4-BE49-F238E27FC236}">
                <a16:creationId xmlns:a16="http://schemas.microsoft.com/office/drawing/2014/main" id="{369A0A02-92EF-87F6-6D93-ACDF9A83760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1406F6-56FB-99DA-DD1A-DC4BBBE598D7}"/>
              </a:ext>
            </a:extLst>
          </p:cNvPr>
          <p:cNvSpPr>
            <a:spLocks noGrp="1"/>
          </p:cNvSpPr>
          <p:nvPr>
            <p:ph type="sldNum" sz="quarter" idx="12"/>
          </p:nvPr>
        </p:nvSpPr>
        <p:spPr/>
        <p:txBody>
          <a:bodyPr/>
          <a:lstStyle/>
          <a:p>
            <a:fld id="{D4735686-2AEE-9544-BA35-B5DCCDF1FEC8}" type="slidenum">
              <a:rPr lang="en-US" smtClean="0"/>
              <a:t>‹#›</a:t>
            </a:fld>
            <a:endParaRPr lang="en-US"/>
          </a:p>
        </p:txBody>
      </p:sp>
    </p:spTree>
    <p:extLst>
      <p:ext uri="{BB962C8B-B14F-4D97-AF65-F5344CB8AC3E}">
        <p14:creationId xmlns:p14="http://schemas.microsoft.com/office/powerpoint/2010/main" val="31456796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C614EA-D29F-1833-5437-A7093F56D3D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9A500A6-728A-D6C3-A1E8-6411042CCC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BCF6661-B8E4-9D3B-E806-8ACDFE8144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F49A76-EC22-07BD-C2CA-094D13CF66E4}"/>
              </a:ext>
            </a:extLst>
          </p:cNvPr>
          <p:cNvSpPr>
            <a:spLocks noGrp="1"/>
          </p:cNvSpPr>
          <p:nvPr>
            <p:ph type="dt" sz="half" idx="10"/>
          </p:nvPr>
        </p:nvSpPr>
        <p:spPr/>
        <p:txBody>
          <a:bodyPr/>
          <a:lstStyle/>
          <a:p>
            <a:fld id="{98F1D987-B362-504A-AE47-316B14FA6B56}" type="datetimeFigureOut">
              <a:rPr lang="en-US" smtClean="0"/>
              <a:t>2/22/24</a:t>
            </a:fld>
            <a:endParaRPr lang="en-US"/>
          </a:p>
        </p:txBody>
      </p:sp>
      <p:sp>
        <p:nvSpPr>
          <p:cNvPr id="6" name="Footer Placeholder 5">
            <a:extLst>
              <a:ext uri="{FF2B5EF4-FFF2-40B4-BE49-F238E27FC236}">
                <a16:creationId xmlns:a16="http://schemas.microsoft.com/office/drawing/2014/main" id="{14C80C0F-F5AB-12F2-51D7-F5888476DB3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E80556-F1AE-E453-B57E-B4B05C7ECFE8}"/>
              </a:ext>
            </a:extLst>
          </p:cNvPr>
          <p:cNvSpPr>
            <a:spLocks noGrp="1"/>
          </p:cNvSpPr>
          <p:nvPr>
            <p:ph type="sldNum" sz="quarter" idx="12"/>
          </p:nvPr>
        </p:nvSpPr>
        <p:spPr/>
        <p:txBody>
          <a:bodyPr/>
          <a:lstStyle/>
          <a:p>
            <a:fld id="{D4735686-2AEE-9544-BA35-B5DCCDF1FEC8}" type="slidenum">
              <a:rPr lang="en-US" smtClean="0"/>
              <a:t>‹#›</a:t>
            </a:fld>
            <a:endParaRPr lang="en-US"/>
          </a:p>
        </p:txBody>
      </p:sp>
    </p:spTree>
    <p:extLst>
      <p:ext uri="{BB962C8B-B14F-4D97-AF65-F5344CB8AC3E}">
        <p14:creationId xmlns:p14="http://schemas.microsoft.com/office/powerpoint/2010/main" val="2910862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F6A431E-1023-F780-5A7F-55ED4C66E2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2DA6258-6504-93FE-1A9C-DA4099CE767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BBDA69-7D3C-2C67-1809-A7FFCBCE33D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8F1D987-B362-504A-AE47-316B14FA6B56}" type="datetimeFigureOut">
              <a:rPr lang="en-US" smtClean="0"/>
              <a:t>2/22/24</a:t>
            </a:fld>
            <a:endParaRPr lang="en-US"/>
          </a:p>
        </p:txBody>
      </p:sp>
      <p:sp>
        <p:nvSpPr>
          <p:cNvPr id="5" name="Footer Placeholder 4">
            <a:extLst>
              <a:ext uri="{FF2B5EF4-FFF2-40B4-BE49-F238E27FC236}">
                <a16:creationId xmlns:a16="http://schemas.microsoft.com/office/drawing/2014/main" id="{F13BC9E1-DD39-85AC-109C-BD3DDD1CB5C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B36A42E2-1ED3-BECB-54AC-F50CE51669E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735686-2AEE-9544-BA35-B5DCCDF1FEC8}" type="slidenum">
              <a:rPr lang="en-US" smtClean="0"/>
              <a:t>‹#›</a:t>
            </a:fld>
            <a:endParaRPr lang="en-US"/>
          </a:p>
        </p:txBody>
      </p:sp>
    </p:spTree>
    <p:extLst>
      <p:ext uri="{BB962C8B-B14F-4D97-AF65-F5344CB8AC3E}">
        <p14:creationId xmlns:p14="http://schemas.microsoft.com/office/powerpoint/2010/main" val="4699564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46.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6CDC8-83E2-26D9-0E60-5871ABC0C301}"/>
              </a:ext>
            </a:extLst>
          </p:cNvPr>
          <p:cNvSpPr>
            <a:spLocks noGrp="1"/>
          </p:cNvSpPr>
          <p:nvPr>
            <p:ph type="ctrTitle"/>
          </p:nvPr>
        </p:nvSpPr>
        <p:spPr/>
        <p:txBody>
          <a:bodyPr/>
          <a:lstStyle/>
          <a:p>
            <a:r>
              <a:rPr lang="en-US" dirty="0"/>
              <a:t>Why Disclosure Doesn’t Work</a:t>
            </a:r>
          </a:p>
        </p:txBody>
      </p:sp>
      <p:sp>
        <p:nvSpPr>
          <p:cNvPr id="3" name="Subtitle 2">
            <a:extLst>
              <a:ext uri="{FF2B5EF4-FFF2-40B4-BE49-F238E27FC236}">
                <a16:creationId xmlns:a16="http://schemas.microsoft.com/office/drawing/2014/main" id="{F4FB1F36-6B39-C190-79FA-816DBD4336E7}"/>
              </a:ext>
            </a:extLst>
          </p:cNvPr>
          <p:cNvSpPr>
            <a:spLocks noGrp="1"/>
          </p:cNvSpPr>
          <p:nvPr>
            <p:ph type="subTitle" idx="1"/>
          </p:nvPr>
        </p:nvSpPr>
        <p:spPr/>
        <p:txBody>
          <a:bodyPr/>
          <a:lstStyle/>
          <a:p>
            <a:r>
              <a:rPr lang="en-US" dirty="0"/>
              <a:t>Or: </a:t>
            </a:r>
            <a:r>
              <a:rPr lang="en-US" i="1" dirty="0"/>
              <a:t>The 7 Barriers to Effective Accessibility Supports in the Workplace</a:t>
            </a:r>
            <a:endParaRPr lang="en-US" dirty="0"/>
          </a:p>
        </p:txBody>
      </p:sp>
    </p:spTree>
    <p:extLst>
      <p:ext uri="{BB962C8B-B14F-4D97-AF65-F5344CB8AC3E}">
        <p14:creationId xmlns:p14="http://schemas.microsoft.com/office/powerpoint/2010/main" val="40058112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42858-EB87-F908-56D0-BDEAD9D1DA6A}"/>
              </a:ext>
            </a:extLst>
          </p:cNvPr>
          <p:cNvSpPr>
            <a:spLocks noGrp="1"/>
          </p:cNvSpPr>
          <p:nvPr>
            <p:ph type="title"/>
          </p:nvPr>
        </p:nvSpPr>
        <p:spPr/>
        <p:txBody>
          <a:bodyPr/>
          <a:lstStyle/>
          <a:p>
            <a:r>
              <a:rPr lang="en-US" dirty="0"/>
              <a:t>Duty to Accommodate is An Ableist/</a:t>
            </a:r>
            <a:r>
              <a:rPr lang="en-US" dirty="0" err="1"/>
              <a:t>Disableist</a:t>
            </a:r>
            <a:r>
              <a:rPr lang="en-US" dirty="0"/>
              <a:t> Framework</a:t>
            </a:r>
          </a:p>
        </p:txBody>
      </p:sp>
      <p:sp>
        <p:nvSpPr>
          <p:cNvPr id="3" name="Content Placeholder 2">
            <a:extLst>
              <a:ext uri="{FF2B5EF4-FFF2-40B4-BE49-F238E27FC236}">
                <a16:creationId xmlns:a16="http://schemas.microsoft.com/office/drawing/2014/main" id="{49DB1AF6-7201-8C91-0269-5C72216926C2}"/>
              </a:ext>
            </a:extLst>
          </p:cNvPr>
          <p:cNvSpPr>
            <a:spLocks noGrp="1"/>
          </p:cNvSpPr>
          <p:nvPr>
            <p:ph idx="1"/>
          </p:nvPr>
        </p:nvSpPr>
        <p:spPr/>
        <p:txBody>
          <a:bodyPr/>
          <a:lstStyle/>
          <a:p>
            <a:r>
              <a:rPr lang="en-US" dirty="0"/>
              <a:t>Ableism = actively centering </a:t>
            </a:r>
            <a:r>
              <a:rPr lang="en-US" b="1" dirty="0"/>
              <a:t>ability</a:t>
            </a:r>
            <a:r>
              <a:rPr lang="en-US" dirty="0"/>
              <a:t> to do a task or tasks in one’s mindset</a:t>
            </a:r>
          </a:p>
          <a:p>
            <a:r>
              <a:rPr lang="en-US" dirty="0" err="1"/>
              <a:t>Disableism</a:t>
            </a:r>
            <a:r>
              <a:rPr lang="en-US" dirty="0"/>
              <a:t> = actively marginalizing or deprioritizing the lived experience of persons with disabilities in one’s mindset</a:t>
            </a:r>
          </a:p>
        </p:txBody>
      </p:sp>
    </p:spTree>
    <p:extLst>
      <p:ext uri="{BB962C8B-B14F-4D97-AF65-F5344CB8AC3E}">
        <p14:creationId xmlns:p14="http://schemas.microsoft.com/office/powerpoint/2010/main" val="24437491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27E1CD-7A23-8847-8EB8-65EBA09619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3DB1E7-E95D-301D-B6FE-2E6314129E7A}"/>
              </a:ext>
            </a:extLst>
          </p:cNvPr>
          <p:cNvSpPr>
            <a:spLocks noGrp="1"/>
          </p:cNvSpPr>
          <p:nvPr>
            <p:ph type="title"/>
          </p:nvPr>
        </p:nvSpPr>
        <p:spPr/>
        <p:txBody>
          <a:bodyPr/>
          <a:lstStyle/>
          <a:p>
            <a:r>
              <a:rPr lang="en-US" dirty="0"/>
              <a:t>The Duty to Accommodate Process Hinges on Disclosure</a:t>
            </a:r>
          </a:p>
        </p:txBody>
      </p:sp>
      <p:graphicFrame>
        <p:nvGraphicFramePr>
          <p:cNvPr id="4" name="Content Placeholder 3">
            <a:extLst>
              <a:ext uri="{FF2B5EF4-FFF2-40B4-BE49-F238E27FC236}">
                <a16:creationId xmlns:a16="http://schemas.microsoft.com/office/drawing/2014/main" id="{72166737-97F0-0B82-94E3-189BA212D720}"/>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803386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27040-9C86-A8A1-1C0D-5EC64D205B9A}"/>
              </a:ext>
            </a:extLst>
          </p:cNvPr>
          <p:cNvSpPr>
            <a:spLocks noGrp="1"/>
          </p:cNvSpPr>
          <p:nvPr>
            <p:ph type="title"/>
          </p:nvPr>
        </p:nvSpPr>
        <p:spPr/>
        <p:txBody>
          <a:bodyPr/>
          <a:lstStyle/>
          <a:p>
            <a:r>
              <a:rPr lang="en-US" dirty="0"/>
              <a:t>Disclosure</a:t>
            </a:r>
          </a:p>
        </p:txBody>
      </p:sp>
      <p:sp>
        <p:nvSpPr>
          <p:cNvPr id="3" name="Content Placeholder 2">
            <a:extLst>
              <a:ext uri="{FF2B5EF4-FFF2-40B4-BE49-F238E27FC236}">
                <a16:creationId xmlns:a16="http://schemas.microsoft.com/office/drawing/2014/main" id="{88DCBBC4-EC4A-A77B-DBC9-8C5EBCF19A2F}"/>
              </a:ext>
            </a:extLst>
          </p:cNvPr>
          <p:cNvSpPr>
            <a:spLocks noGrp="1"/>
          </p:cNvSpPr>
          <p:nvPr>
            <p:ph idx="1"/>
          </p:nvPr>
        </p:nvSpPr>
        <p:spPr/>
        <p:txBody>
          <a:bodyPr/>
          <a:lstStyle/>
          <a:p>
            <a:r>
              <a:rPr lang="en-US" dirty="0"/>
              <a:t>The practice of (self-)identifying as a person with a disability (considered to be synonymous with identifying an accessibility need)</a:t>
            </a:r>
          </a:p>
          <a:p>
            <a:r>
              <a:rPr lang="en-US" dirty="0"/>
              <a:t>Sometimes called “self-dentification”</a:t>
            </a:r>
          </a:p>
          <a:p>
            <a:r>
              <a:rPr lang="en-US" dirty="0"/>
              <a:t>Considered a component of self-advocacy</a:t>
            </a:r>
          </a:p>
          <a:p>
            <a:r>
              <a:rPr lang="en-US" b="1" dirty="0"/>
              <a:t>Required</a:t>
            </a:r>
            <a:r>
              <a:rPr lang="en-US" dirty="0"/>
              <a:t> for accommodation supports in education and employment settings</a:t>
            </a:r>
            <a:endParaRPr lang="en-US" b="1" dirty="0"/>
          </a:p>
          <a:p>
            <a:endParaRPr lang="en-US" dirty="0"/>
          </a:p>
        </p:txBody>
      </p:sp>
    </p:spTree>
    <p:extLst>
      <p:ext uri="{BB962C8B-B14F-4D97-AF65-F5344CB8AC3E}">
        <p14:creationId xmlns:p14="http://schemas.microsoft.com/office/powerpoint/2010/main" val="27636114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95017E-BFED-6EF7-384D-A367B177E4F9}"/>
              </a:ext>
            </a:extLst>
          </p:cNvPr>
          <p:cNvSpPr>
            <a:spLocks noGrp="1"/>
          </p:cNvSpPr>
          <p:nvPr>
            <p:ph type="title"/>
          </p:nvPr>
        </p:nvSpPr>
        <p:spPr/>
        <p:txBody>
          <a:bodyPr/>
          <a:lstStyle/>
          <a:p>
            <a:r>
              <a:rPr lang="en-US" dirty="0"/>
              <a:t>Accommodation Requires Disclosure</a:t>
            </a:r>
          </a:p>
        </p:txBody>
      </p:sp>
      <p:sp>
        <p:nvSpPr>
          <p:cNvPr id="3" name="Content Placeholder 2">
            <a:extLst>
              <a:ext uri="{FF2B5EF4-FFF2-40B4-BE49-F238E27FC236}">
                <a16:creationId xmlns:a16="http://schemas.microsoft.com/office/drawing/2014/main" id="{897FD452-0E52-2503-06C8-8911CD7B8C5B}"/>
              </a:ext>
            </a:extLst>
          </p:cNvPr>
          <p:cNvSpPr>
            <a:spLocks noGrp="1"/>
          </p:cNvSpPr>
          <p:nvPr>
            <p:ph idx="1"/>
          </p:nvPr>
        </p:nvSpPr>
        <p:spPr/>
        <p:txBody>
          <a:bodyPr/>
          <a:lstStyle/>
          <a:p>
            <a:r>
              <a:rPr lang="en-US" dirty="0"/>
              <a:t>Accommodation is a reactive process</a:t>
            </a:r>
          </a:p>
          <a:p>
            <a:pPr lvl="1"/>
            <a:r>
              <a:rPr lang="en-US" dirty="0"/>
              <a:t>“Need to ask for help”</a:t>
            </a:r>
          </a:p>
          <a:p>
            <a:r>
              <a:rPr lang="en-US" b="1" dirty="0"/>
              <a:t>Human rights requirement</a:t>
            </a:r>
            <a:r>
              <a:rPr lang="en-US" dirty="0"/>
              <a:t>: Disclosure of need for accessibility support</a:t>
            </a:r>
          </a:p>
          <a:p>
            <a:r>
              <a:rPr lang="en-US" b="1" dirty="0"/>
              <a:t>Assumed to mean</a:t>
            </a:r>
            <a:r>
              <a:rPr lang="en-US" dirty="0"/>
              <a:t>: Medical or similar documentation of diagnosis or functional impact</a:t>
            </a:r>
          </a:p>
          <a:p>
            <a:r>
              <a:rPr lang="en-US" b="1" dirty="0"/>
              <a:t>Who Translates between the two?</a:t>
            </a:r>
          </a:p>
          <a:p>
            <a:endParaRPr lang="en-US" dirty="0"/>
          </a:p>
        </p:txBody>
      </p:sp>
    </p:spTree>
    <p:extLst>
      <p:ext uri="{BB962C8B-B14F-4D97-AF65-F5344CB8AC3E}">
        <p14:creationId xmlns:p14="http://schemas.microsoft.com/office/powerpoint/2010/main" val="33485511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83786-8663-EB5A-22DA-7266B0397AA7}"/>
              </a:ext>
            </a:extLst>
          </p:cNvPr>
          <p:cNvSpPr>
            <a:spLocks noGrp="1"/>
          </p:cNvSpPr>
          <p:nvPr>
            <p:ph type="title"/>
          </p:nvPr>
        </p:nvSpPr>
        <p:spPr/>
        <p:txBody>
          <a:bodyPr/>
          <a:lstStyle/>
          <a:p>
            <a:r>
              <a:rPr lang="en-US" dirty="0"/>
              <a:t>Disclosure Is…</a:t>
            </a:r>
          </a:p>
        </p:txBody>
      </p:sp>
      <p:sp>
        <p:nvSpPr>
          <p:cNvPr id="3" name="Content Placeholder 2">
            <a:extLst>
              <a:ext uri="{FF2B5EF4-FFF2-40B4-BE49-F238E27FC236}">
                <a16:creationId xmlns:a16="http://schemas.microsoft.com/office/drawing/2014/main" id="{E08082CC-7135-BD19-8DA3-DC2C9869D300}"/>
              </a:ext>
            </a:extLst>
          </p:cNvPr>
          <p:cNvSpPr>
            <a:spLocks noGrp="1"/>
          </p:cNvSpPr>
          <p:nvPr>
            <p:ph idx="1"/>
          </p:nvPr>
        </p:nvSpPr>
        <p:spPr/>
        <p:txBody>
          <a:bodyPr/>
          <a:lstStyle/>
          <a:p>
            <a:r>
              <a:rPr lang="en-US" dirty="0"/>
              <a:t>The functional route a worker or job applicant takes into the workplace accommodations process</a:t>
            </a:r>
          </a:p>
          <a:p>
            <a:endParaRPr lang="en-US" dirty="0"/>
          </a:p>
          <a:p>
            <a:r>
              <a:rPr lang="en-US" dirty="0"/>
              <a:t>An expected and essential part of the process</a:t>
            </a:r>
          </a:p>
          <a:p>
            <a:endParaRPr lang="en-US" dirty="0"/>
          </a:p>
          <a:p>
            <a:r>
              <a:rPr lang="en-US" dirty="0"/>
              <a:t>A declaration: “I need help”</a:t>
            </a:r>
          </a:p>
          <a:p>
            <a:endParaRPr lang="en-US" dirty="0"/>
          </a:p>
        </p:txBody>
      </p:sp>
    </p:spTree>
    <p:extLst>
      <p:ext uri="{BB962C8B-B14F-4D97-AF65-F5344CB8AC3E}">
        <p14:creationId xmlns:p14="http://schemas.microsoft.com/office/powerpoint/2010/main" val="29137129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8019C4D-F383-B6C1-D284-30B601361860}"/>
              </a:ext>
            </a:extLst>
          </p:cNvPr>
          <p:cNvSpPr>
            <a:spLocks noGrp="1"/>
          </p:cNvSpPr>
          <p:nvPr>
            <p:ph type="ctrTitle"/>
          </p:nvPr>
        </p:nvSpPr>
        <p:spPr/>
        <p:txBody>
          <a:bodyPr/>
          <a:lstStyle/>
          <a:p>
            <a:r>
              <a:rPr lang="en-US" dirty="0"/>
              <a:t>How Can (Should) Disclosure Work?</a:t>
            </a:r>
          </a:p>
        </p:txBody>
      </p:sp>
      <p:sp>
        <p:nvSpPr>
          <p:cNvPr id="5" name="Subtitle 4">
            <a:extLst>
              <a:ext uri="{FF2B5EF4-FFF2-40B4-BE49-F238E27FC236}">
                <a16:creationId xmlns:a16="http://schemas.microsoft.com/office/drawing/2014/main" id="{379F82F7-D452-1DB6-7D5B-F1651D89E1F3}"/>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7669998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00147A-9DB8-748C-CFD4-8087FEB5ECA6}"/>
              </a:ext>
            </a:extLst>
          </p:cNvPr>
          <p:cNvSpPr>
            <a:spLocks noGrp="1"/>
          </p:cNvSpPr>
          <p:nvPr>
            <p:ph type="title"/>
          </p:nvPr>
        </p:nvSpPr>
        <p:spPr/>
        <p:txBody>
          <a:bodyPr/>
          <a:lstStyle/>
          <a:p>
            <a:r>
              <a:rPr lang="en-US" dirty="0"/>
              <a:t>The Mechanism(s) of Disclosure</a:t>
            </a:r>
          </a:p>
        </p:txBody>
      </p:sp>
      <p:graphicFrame>
        <p:nvGraphicFramePr>
          <p:cNvPr id="4" name="Content Placeholder 3">
            <a:extLst>
              <a:ext uri="{FF2B5EF4-FFF2-40B4-BE49-F238E27FC236}">
                <a16:creationId xmlns:a16="http://schemas.microsoft.com/office/drawing/2014/main" id="{BD4F72D6-417A-801F-874F-E43701664795}"/>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831061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C36DCE-85F5-AD60-1938-45DD82EA33A6}"/>
              </a:ext>
            </a:extLst>
          </p:cNvPr>
          <p:cNvSpPr>
            <a:spLocks noGrp="1"/>
          </p:cNvSpPr>
          <p:nvPr>
            <p:ph type="title"/>
          </p:nvPr>
        </p:nvSpPr>
        <p:spPr/>
        <p:txBody>
          <a:bodyPr/>
          <a:lstStyle/>
          <a:p>
            <a:r>
              <a:rPr lang="en-US" dirty="0"/>
              <a:t>What to Disclose?</a:t>
            </a:r>
          </a:p>
        </p:txBody>
      </p:sp>
      <p:sp>
        <p:nvSpPr>
          <p:cNvPr id="3" name="Content Placeholder 2">
            <a:extLst>
              <a:ext uri="{FF2B5EF4-FFF2-40B4-BE49-F238E27FC236}">
                <a16:creationId xmlns:a16="http://schemas.microsoft.com/office/drawing/2014/main" id="{6B0A0D88-61D9-1F7D-468D-F295DB142CCD}"/>
              </a:ext>
            </a:extLst>
          </p:cNvPr>
          <p:cNvSpPr>
            <a:spLocks noGrp="1"/>
          </p:cNvSpPr>
          <p:nvPr>
            <p:ph idx="1"/>
          </p:nvPr>
        </p:nvSpPr>
        <p:spPr/>
        <p:txBody>
          <a:bodyPr>
            <a:normAutofit lnSpcReduction="10000"/>
          </a:bodyPr>
          <a:lstStyle/>
          <a:p>
            <a:r>
              <a:rPr lang="en-US" dirty="0"/>
              <a:t>According to the Human Rights Codes, the “duty to inform” refers to disclosure of a </a:t>
            </a:r>
            <a:r>
              <a:rPr lang="en-US" b="1" dirty="0"/>
              <a:t>functional need</a:t>
            </a:r>
            <a:endParaRPr lang="en-US" dirty="0"/>
          </a:p>
          <a:p>
            <a:pPr lvl="1"/>
            <a:r>
              <a:rPr lang="en-US" dirty="0"/>
              <a:t>“I use large print”</a:t>
            </a:r>
          </a:p>
          <a:p>
            <a:pPr lvl="1"/>
            <a:r>
              <a:rPr lang="en-US" dirty="0"/>
              <a:t>“I communicate using ASL”</a:t>
            </a:r>
          </a:p>
          <a:p>
            <a:pPr lvl="1"/>
            <a:r>
              <a:rPr lang="en-US" dirty="0"/>
              <a:t>“I need to flex my hours”</a:t>
            </a:r>
          </a:p>
          <a:p>
            <a:endParaRPr lang="en-US" dirty="0"/>
          </a:p>
          <a:p>
            <a:r>
              <a:rPr lang="en-US" b="1" dirty="0"/>
              <a:t>In practice, </a:t>
            </a:r>
            <a:r>
              <a:rPr lang="en-US" dirty="0"/>
              <a:t>a job applicant or worker will say…</a:t>
            </a:r>
          </a:p>
          <a:p>
            <a:pPr lvl="1"/>
            <a:r>
              <a:rPr lang="en-US" dirty="0"/>
              <a:t>“I have a visual impairment”</a:t>
            </a:r>
          </a:p>
          <a:p>
            <a:pPr lvl="1"/>
            <a:r>
              <a:rPr lang="en-US" dirty="0"/>
              <a:t>“I am Deaf”</a:t>
            </a:r>
          </a:p>
          <a:p>
            <a:pPr lvl="1"/>
            <a:r>
              <a:rPr lang="en-US" dirty="0"/>
              <a:t>“I take medication” or “I have a young child” or “I am observing Ramadan” or…</a:t>
            </a:r>
          </a:p>
          <a:p>
            <a:endParaRPr lang="en-US" dirty="0"/>
          </a:p>
        </p:txBody>
      </p:sp>
    </p:spTree>
    <p:extLst>
      <p:ext uri="{BB962C8B-B14F-4D97-AF65-F5344CB8AC3E}">
        <p14:creationId xmlns:p14="http://schemas.microsoft.com/office/powerpoint/2010/main" val="8964799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7893BC-6042-70F2-4A4D-E08A4034BA65}"/>
              </a:ext>
            </a:extLst>
          </p:cNvPr>
          <p:cNvSpPr>
            <a:spLocks noGrp="1"/>
          </p:cNvSpPr>
          <p:nvPr>
            <p:ph type="title"/>
          </p:nvPr>
        </p:nvSpPr>
        <p:spPr/>
        <p:txBody>
          <a:bodyPr/>
          <a:lstStyle/>
          <a:p>
            <a:r>
              <a:rPr lang="en-US" dirty="0"/>
              <a:t>When to Disclose?</a:t>
            </a:r>
          </a:p>
        </p:txBody>
      </p:sp>
      <p:sp>
        <p:nvSpPr>
          <p:cNvPr id="3" name="Content Placeholder 2">
            <a:extLst>
              <a:ext uri="{FF2B5EF4-FFF2-40B4-BE49-F238E27FC236}">
                <a16:creationId xmlns:a16="http://schemas.microsoft.com/office/drawing/2014/main" id="{69A9FBE8-B789-50E8-95F5-AF96AAB05ED2}"/>
              </a:ext>
            </a:extLst>
          </p:cNvPr>
          <p:cNvSpPr>
            <a:spLocks noGrp="1"/>
          </p:cNvSpPr>
          <p:nvPr>
            <p:ph idx="1"/>
          </p:nvPr>
        </p:nvSpPr>
        <p:spPr/>
        <p:txBody>
          <a:bodyPr/>
          <a:lstStyle/>
          <a:p>
            <a:r>
              <a:rPr lang="en-US" dirty="0"/>
              <a:t>Cover letter</a:t>
            </a:r>
          </a:p>
          <a:p>
            <a:r>
              <a:rPr lang="en-US" dirty="0"/>
              <a:t>Interview prep</a:t>
            </a:r>
          </a:p>
          <a:p>
            <a:r>
              <a:rPr lang="en-US" dirty="0"/>
              <a:t>Interview</a:t>
            </a:r>
          </a:p>
          <a:p>
            <a:r>
              <a:rPr lang="en-US" dirty="0"/>
              <a:t>After job offer</a:t>
            </a:r>
          </a:p>
          <a:p>
            <a:r>
              <a:rPr lang="en-US" dirty="0"/>
              <a:t>First day</a:t>
            </a:r>
          </a:p>
          <a:p>
            <a:r>
              <a:rPr lang="en-US" i="1" dirty="0"/>
              <a:t>N</a:t>
            </a:r>
            <a:r>
              <a:rPr lang="en-US" dirty="0"/>
              <a:t>th day</a:t>
            </a:r>
          </a:p>
          <a:p>
            <a:r>
              <a:rPr lang="en-US" b="1" dirty="0"/>
              <a:t>When need arises</a:t>
            </a:r>
            <a:endParaRPr lang="en-US" dirty="0"/>
          </a:p>
        </p:txBody>
      </p:sp>
    </p:spTree>
    <p:extLst>
      <p:ext uri="{BB962C8B-B14F-4D97-AF65-F5344CB8AC3E}">
        <p14:creationId xmlns:p14="http://schemas.microsoft.com/office/powerpoint/2010/main" val="32005192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64C89-87A2-F301-340A-1C6BCA97592C}"/>
              </a:ext>
            </a:extLst>
          </p:cNvPr>
          <p:cNvSpPr>
            <a:spLocks noGrp="1"/>
          </p:cNvSpPr>
          <p:nvPr>
            <p:ph type="title"/>
          </p:nvPr>
        </p:nvSpPr>
        <p:spPr/>
        <p:txBody>
          <a:bodyPr/>
          <a:lstStyle/>
          <a:p>
            <a:r>
              <a:rPr lang="en-US" dirty="0"/>
              <a:t>Tension in Disclosure</a:t>
            </a:r>
          </a:p>
        </p:txBody>
      </p:sp>
      <p:graphicFrame>
        <p:nvGraphicFramePr>
          <p:cNvPr id="4" name="Content Placeholder 3">
            <a:extLst>
              <a:ext uri="{FF2B5EF4-FFF2-40B4-BE49-F238E27FC236}">
                <a16:creationId xmlns:a16="http://schemas.microsoft.com/office/drawing/2014/main" id="{976A8597-899F-395A-5EFD-D5B4BA752E5F}"/>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806979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576E06-0205-2D1F-719F-C3DB1A7A2C82}"/>
              </a:ext>
            </a:extLst>
          </p:cNvPr>
          <p:cNvSpPr>
            <a:spLocks noGrp="1"/>
          </p:cNvSpPr>
          <p:nvPr>
            <p:ph type="title"/>
          </p:nvPr>
        </p:nvSpPr>
        <p:spPr/>
        <p:txBody>
          <a:bodyPr/>
          <a:lstStyle/>
          <a:p>
            <a:r>
              <a:rPr lang="en-US" dirty="0"/>
              <a:t>Disclaimer</a:t>
            </a:r>
          </a:p>
        </p:txBody>
      </p:sp>
      <p:sp>
        <p:nvSpPr>
          <p:cNvPr id="3" name="Content Placeholder 2">
            <a:extLst>
              <a:ext uri="{FF2B5EF4-FFF2-40B4-BE49-F238E27FC236}">
                <a16:creationId xmlns:a16="http://schemas.microsoft.com/office/drawing/2014/main" id="{129F4DCA-83E3-DC11-D428-8F8A81AEABC4}"/>
              </a:ext>
            </a:extLst>
          </p:cNvPr>
          <p:cNvSpPr>
            <a:spLocks noGrp="1"/>
          </p:cNvSpPr>
          <p:nvPr>
            <p:ph idx="1"/>
          </p:nvPr>
        </p:nvSpPr>
        <p:spPr/>
        <p:txBody>
          <a:bodyPr/>
          <a:lstStyle/>
          <a:p>
            <a:r>
              <a:rPr lang="en-US" dirty="0"/>
              <a:t>The perspectives shared in this presentation are evidence-informed and evidence-based, and are my unique synthesis of that knowledge</a:t>
            </a:r>
          </a:p>
          <a:p>
            <a:r>
              <a:rPr lang="en-US" dirty="0"/>
              <a:t>The perspectives shared do not reflect the position of my employer or affiliations</a:t>
            </a:r>
          </a:p>
        </p:txBody>
      </p:sp>
    </p:spTree>
    <p:extLst>
      <p:ext uri="{BB962C8B-B14F-4D97-AF65-F5344CB8AC3E}">
        <p14:creationId xmlns:p14="http://schemas.microsoft.com/office/powerpoint/2010/main" val="10465278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35D09-8D20-B439-B837-FDD8481709DB}"/>
              </a:ext>
            </a:extLst>
          </p:cNvPr>
          <p:cNvSpPr>
            <a:spLocks noGrp="1"/>
          </p:cNvSpPr>
          <p:nvPr>
            <p:ph type="title"/>
          </p:nvPr>
        </p:nvSpPr>
        <p:spPr/>
        <p:txBody>
          <a:bodyPr/>
          <a:lstStyle/>
          <a:p>
            <a:r>
              <a:rPr lang="en-US" dirty="0"/>
              <a:t>“What” Leads to “Why”</a:t>
            </a:r>
          </a:p>
        </p:txBody>
      </p:sp>
      <p:sp>
        <p:nvSpPr>
          <p:cNvPr id="3" name="Content Placeholder 2">
            <a:extLst>
              <a:ext uri="{FF2B5EF4-FFF2-40B4-BE49-F238E27FC236}">
                <a16:creationId xmlns:a16="http://schemas.microsoft.com/office/drawing/2014/main" id="{A0F1E144-431C-99A4-1ADF-7687A8793957}"/>
              </a:ext>
            </a:extLst>
          </p:cNvPr>
          <p:cNvSpPr>
            <a:spLocks noGrp="1"/>
          </p:cNvSpPr>
          <p:nvPr>
            <p:ph idx="1"/>
          </p:nvPr>
        </p:nvSpPr>
        <p:spPr/>
        <p:txBody>
          <a:bodyPr>
            <a:normAutofit fontScale="92500" lnSpcReduction="10000"/>
          </a:bodyPr>
          <a:lstStyle/>
          <a:p>
            <a:r>
              <a:rPr lang="en-US" dirty="0"/>
              <a:t>An employer will say…</a:t>
            </a:r>
          </a:p>
          <a:p>
            <a:pPr lvl="1"/>
            <a:r>
              <a:rPr lang="en-US" dirty="0"/>
              <a:t>“Why do you need large print?”</a:t>
            </a:r>
          </a:p>
          <a:p>
            <a:pPr lvl="1"/>
            <a:r>
              <a:rPr lang="en-US" dirty="0"/>
              <a:t>“Why do you need ASL in every meeting?”</a:t>
            </a:r>
          </a:p>
          <a:p>
            <a:pPr lvl="1"/>
            <a:r>
              <a:rPr lang="en-US" dirty="0"/>
              <a:t>“Why do you need to flex your hours?”</a:t>
            </a:r>
          </a:p>
          <a:p>
            <a:endParaRPr lang="en-US" dirty="0"/>
          </a:p>
          <a:p>
            <a:r>
              <a:rPr lang="en-US" b="1" dirty="0"/>
              <a:t>Intended Sentiment</a:t>
            </a:r>
            <a:r>
              <a:rPr lang="en-US" dirty="0"/>
              <a:t>: “I need to know more so that I can help more effectively.”</a:t>
            </a:r>
          </a:p>
          <a:p>
            <a:endParaRPr lang="en-US" dirty="0"/>
          </a:p>
          <a:p>
            <a:r>
              <a:rPr lang="en-US" dirty="0"/>
              <a:t>“Duty to inform” leads to “Duty to inquire”</a:t>
            </a:r>
          </a:p>
          <a:p>
            <a:pPr lvl="1"/>
            <a:r>
              <a:rPr lang="en-US" dirty="0"/>
              <a:t>Legitimization or justification of request</a:t>
            </a:r>
          </a:p>
          <a:p>
            <a:pPr lvl="1"/>
            <a:r>
              <a:rPr lang="en-US" dirty="0"/>
              <a:t>Proof of disability</a:t>
            </a:r>
          </a:p>
          <a:p>
            <a:endParaRPr lang="en-US" dirty="0"/>
          </a:p>
        </p:txBody>
      </p:sp>
    </p:spTree>
    <p:extLst>
      <p:ext uri="{BB962C8B-B14F-4D97-AF65-F5344CB8AC3E}">
        <p14:creationId xmlns:p14="http://schemas.microsoft.com/office/powerpoint/2010/main" val="11386427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7D7666-80DE-33E5-C41E-E3D7195B97D6}"/>
              </a:ext>
            </a:extLst>
          </p:cNvPr>
          <p:cNvSpPr>
            <a:spLocks noGrp="1"/>
          </p:cNvSpPr>
          <p:nvPr>
            <p:ph type="title"/>
          </p:nvPr>
        </p:nvSpPr>
        <p:spPr/>
        <p:txBody>
          <a:bodyPr/>
          <a:lstStyle/>
          <a:p>
            <a:r>
              <a:rPr lang="en-US" dirty="0"/>
              <a:t>Is disclosure in an interview a positive thing?</a:t>
            </a:r>
          </a:p>
        </p:txBody>
      </p:sp>
      <p:sp>
        <p:nvSpPr>
          <p:cNvPr id="3" name="Content Placeholder 2">
            <a:extLst>
              <a:ext uri="{FF2B5EF4-FFF2-40B4-BE49-F238E27FC236}">
                <a16:creationId xmlns:a16="http://schemas.microsoft.com/office/drawing/2014/main" id="{BCA710EB-2A39-FDB9-1E38-4D1DCA285F56}"/>
              </a:ext>
            </a:extLst>
          </p:cNvPr>
          <p:cNvSpPr>
            <a:spLocks noGrp="1"/>
          </p:cNvSpPr>
          <p:nvPr>
            <p:ph idx="1"/>
          </p:nvPr>
        </p:nvSpPr>
        <p:spPr/>
        <p:txBody>
          <a:bodyPr/>
          <a:lstStyle/>
          <a:p>
            <a:r>
              <a:rPr lang="en-US" dirty="0"/>
              <a:t>Research (J. </a:t>
            </a:r>
            <a:r>
              <a:rPr lang="en-US" dirty="0" err="1"/>
              <a:t>Boegerhausen</a:t>
            </a:r>
            <a:r>
              <a:rPr lang="en-US" dirty="0"/>
              <a:t>, M. Sukhai) demonstrated that disclosure in the interview was more likely to lead to hiring intent and feelings of trust, warmth and competence about the candidate in hiring managers</a:t>
            </a:r>
          </a:p>
          <a:p>
            <a:r>
              <a:rPr lang="en-US" dirty="0"/>
              <a:t>Comparison conditions:</a:t>
            </a:r>
          </a:p>
          <a:p>
            <a:pPr lvl="1"/>
            <a:r>
              <a:rPr lang="en-US" dirty="0"/>
              <a:t>No disclosure</a:t>
            </a:r>
          </a:p>
          <a:p>
            <a:pPr lvl="1"/>
            <a:r>
              <a:rPr lang="en-US" dirty="0"/>
              <a:t>Disclosure of an environmental condition that has the same functional impact as a disability (virtual interview setting)</a:t>
            </a:r>
          </a:p>
          <a:p>
            <a:endParaRPr lang="en-US" dirty="0"/>
          </a:p>
        </p:txBody>
      </p:sp>
    </p:spTree>
    <p:extLst>
      <p:ext uri="{BB962C8B-B14F-4D97-AF65-F5344CB8AC3E}">
        <p14:creationId xmlns:p14="http://schemas.microsoft.com/office/powerpoint/2010/main" val="40671841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CFB5FE-B421-1793-3ECC-10992EDB8B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4967C7-13AA-6BC6-4890-7C428AEB4164}"/>
              </a:ext>
            </a:extLst>
          </p:cNvPr>
          <p:cNvSpPr>
            <a:spLocks noGrp="1"/>
          </p:cNvSpPr>
          <p:nvPr>
            <p:ph type="title"/>
          </p:nvPr>
        </p:nvSpPr>
        <p:spPr/>
        <p:txBody>
          <a:bodyPr/>
          <a:lstStyle/>
          <a:p>
            <a:r>
              <a:rPr lang="en-US" dirty="0"/>
              <a:t>Is there a phrasing that works best for disclosure?</a:t>
            </a:r>
          </a:p>
        </p:txBody>
      </p:sp>
      <p:sp>
        <p:nvSpPr>
          <p:cNvPr id="3" name="Content Placeholder 2">
            <a:extLst>
              <a:ext uri="{FF2B5EF4-FFF2-40B4-BE49-F238E27FC236}">
                <a16:creationId xmlns:a16="http://schemas.microsoft.com/office/drawing/2014/main" id="{BAD2F962-19C2-998D-F299-0F5941D85E55}"/>
              </a:ext>
            </a:extLst>
          </p:cNvPr>
          <p:cNvSpPr>
            <a:spLocks noGrp="1"/>
          </p:cNvSpPr>
          <p:nvPr>
            <p:ph idx="1"/>
          </p:nvPr>
        </p:nvSpPr>
        <p:spPr/>
        <p:txBody>
          <a:bodyPr>
            <a:normAutofit fontScale="85000" lnSpcReduction="10000"/>
          </a:bodyPr>
          <a:lstStyle/>
          <a:p>
            <a:r>
              <a:rPr lang="en-US" dirty="0"/>
              <a:t>Research (J. </a:t>
            </a:r>
            <a:r>
              <a:rPr lang="en-US" dirty="0" err="1"/>
              <a:t>Boegerhausen</a:t>
            </a:r>
            <a:r>
              <a:rPr lang="en-US" dirty="0"/>
              <a:t>, M. Sukhai) demonstrated that some approaches to disclosure in an interview setting may work better than others in fostering intent to hire and feelings of trust, warmth and competence about the candidate in hiring managers</a:t>
            </a:r>
          </a:p>
          <a:p>
            <a:r>
              <a:rPr lang="en-US" dirty="0"/>
              <a:t>Disclosure of </a:t>
            </a:r>
            <a:r>
              <a:rPr lang="en-US" b="1" dirty="0"/>
              <a:t>functional impact</a:t>
            </a:r>
            <a:r>
              <a:rPr lang="en-US" dirty="0"/>
              <a:t> led to more positive results than did </a:t>
            </a:r>
            <a:r>
              <a:rPr lang="en-US" b="1" dirty="0"/>
              <a:t>“ability-first”</a:t>
            </a:r>
            <a:r>
              <a:rPr lang="en-US" dirty="0"/>
              <a:t> disclosure, </a:t>
            </a:r>
            <a:r>
              <a:rPr lang="en-US" b="1" dirty="0"/>
              <a:t>“disability-minimizing” </a:t>
            </a:r>
            <a:r>
              <a:rPr lang="en-US" dirty="0"/>
              <a:t>disclosure, </a:t>
            </a:r>
            <a:r>
              <a:rPr lang="en-US" b="1" dirty="0"/>
              <a:t>“assistive aid justification”</a:t>
            </a:r>
            <a:r>
              <a:rPr lang="en-US" dirty="0"/>
              <a:t> disclosure, or </a:t>
            </a:r>
            <a:r>
              <a:rPr lang="en-US" b="1" dirty="0"/>
              <a:t>disclosure of diagnosis</a:t>
            </a:r>
            <a:endParaRPr lang="en-US" dirty="0"/>
          </a:p>
          <a:p>
            <a:pPr lvl="1"/>
            <a:r>
              <a:rPr lang="en-US" dirty="0"/>
              <a:t>Functional impact: “If it seems like I didn’t hear or misunderstood the question, it’s because I have hearing loss”</a:t>
            </a:r>
          </a:p>
          <a:p>
            <a:pPr lvl="1"/>
            <a:r>
              <a:rPr lang="en-US" dirty="0"/>
              <a:t>Ability-first: “I have hearing loss, and it makes me a better worker because…”</a:t>
            </a:r>
          </a:p>
          <a:p>
            <a:pPr lvl="1"/>
            <a:r>
              <a:rPr lang="en-US" dirty="0"/>
              <a:t>Disability-minimizing: “I have hearing loss, but it doesn’t impact my job performance, because…”</a:t>
            </a:r>
          </a:p>
          <a:p>
            <a:pPr lvl="1"/>
            <a:r>
              <a:rPr lang="en-US" dirty="0"/>
              <a:t>Assistive aid justification: “I have hearing loss, and with these assistive aids I can…”</a:t>
            </a:r>
          </a:p>
          <a:p>
            <a:pPr lvl="1"/>
            <a:r>
              <a:rPr lang="en-US" dirty="0"/>
              <a:t>Disclosure of diagnosis: “I have hearing loss"</a:t>
            </a:r>
          </a:p>
          <a:p>
            <a:pPr lvl="1"/>
            <a:endParaRPr lang="en-US" dirty="0"/>
          </a:p>
        </p:txBody>
      </p:sp>
    </p:spTree>
    <p:extLst>
      <p:ext uri="{BB962C8B-B14F-4D97-AF65-F5344CB8AC3E}">
        <p14:creationId xmlns:p14="http://schemas.microsoft.com/office/powerpoint/2010/main" val="20772224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CC5B03-9A26-F91D-7774-A723847AE8DB}"/>
              </a:ext>
            </a:extLst>
          </p:cNvPr>
          <p:cNvSpPr>
            <a:spLocks noGrp="1"/>
          </p:cNvSpPr>
          <p:nvPr>
            <p:ph type="title"/>
          </p:nvPr>
        </p:nvSpPr>
        <p:spPr/>
        <p:txBody>
          <a:bodyPr/>
          <a:lstStyle/>
          <a:p>
            <a:r>
              <a:rPr lang="en-US" dirty="0"/>
              <a:t>Disability and Disclosure</a:t>
            </a:r>
          </a:p>
        </p:txBody>
      </p:sp>
      <p:sp>
        <p:nvSpPr>
          <p:cNvPr id="3" name="Content Placeholder 2">
            <a:extLst>
              <a:ext uri="{FF2B5EF4-FFF2-40B4-BE49-F238E27FC236}">
                <a16:creationId xmlns:a16="http://schemas.microsoft.com/office/drawing/2014/main" id="{D24BAAF2-CCD1-7FEA-87F6-C035805F7690}"/>
              </a:ext>
            </a:extLst>
          </p:cNvPr>
          <p:cNvSpPr>
            <a:spLocks noGrp="1"/>
          </p:cNvSpPr>
          <p:nvPr>
            <p:ph idx="1"/>
          </p:nvPr>
        </p:nvSpPr>
        <p:spPr/>
        <p:txBody>
          <a:bodyPr/>
          <a:lstStyle/>
          <a:p>
            <a:r>
              <a:rPr lang="en-US" dirty="0"/>
              <a:t>Context matters</a:t>
            </a:r>
          </a:p>
          <a:p>
            <a:pPr lvl="1"/>
            <a:r>
              <a:rPr lang="en-US" dirty="0"/>
              <a:t>Quality of lived experience</a:t>
            </a:r>
          </a:p>
          <a:p>
            <a:pPr lvl="1"/>
            <a:r>
              <a:rPr lang="en-US" dirty="0"/>
              <a:t>Severity of disability experience</a:t>
            </a:r>
          </a:p>
          <a:p>
            <a:pPr lvl="1"/>
            <a:r>
              <a:rPr lang="en-US" dirty="0"/>
              <a:t>Use of assistive technology</a:t>
            </a:r>
          </a:p>
          <a:p>
            <a:endParaRPr lang="en-US" dirty="0"/>
          </a:p>
          <a:p>
            <a:r>
              <a:rPr lang="en-US" dirty="0"/>
              <a:t>Virtual vs. In-Person interviews and work environments</a:t>
            </a:r>
          </a:p>
          <a:p>
            <a:endParaRPr lang="en-US" dirty="0"/>
          </a:p>
        </p:txBody>
      </p:sp>
    </p:spTree>
    <p:extLst>
      <p:ext uri="{BB962C8B-B14F-4D97-AF65-F5344CB8AC3E}">
        <p14:creationId xmlns:p14="http://schemas.microsoft.com/office/powerpoint/2010/main" val="2973415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85F559-5D31-D7A6-44D6-74F6DE7495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7045DD-8D18-217E-810B-54AD7C79C667}"/>
              </a:ext>
            </a:extLst>
          </p:cNvPr>
          <p:cNvSpPr>
            <a:spLocks noGrp="1"/>
          </p:cNvSpPr>
          <p:nvPr>
            <p:ph type="title"/>
          </p:nvPr>
        </p:nvSpPr>
        <p:spPr/>
        <p:txBody>
          <a:bodyPr/>
          <a:lstStyle/>
          <a:p>
            <a:r>
              <a:rPr lang="en-US" dirty="0"/>
              <a:t>When do I Not Need to Disclose?</a:t>
            </a:r>
          </a:p>
        </p:txBody>
      </p:sp>
      <p:sp>
        <p:nvSpPr>
          <p:cNvPr id="3" name="Content Placeholder 2">
            <a:extLst>
              <a:ext uri="{FF2B5EF4-FFF2-40B4-BE49-F238E27FC236}">
                <a16:creationId xmlns:a16="http://schemas.microsoft.com/office/drawing/2014/main" id="{B6506718-E66C-9B84-5F71-C43B588A71FC}"/>
              </a:ext>
            </a:extLst>
          </p:cNvPr>
          <p:cNvSpPr>
            <a:spLocks noGrp="1"/>
          </p:cNvSpPr>
          <p:nvPr>
            <p:ph idx="1"/>
          </p:nvPr>
        </p:nvSpPr>
        <p:spPr/>
        <p:txBody>
          <a:bodyPr/>
          <a:lstStyle/>
          <a:p>
            <a:r>
              <a:rPr lang="en-US" dirty="0"/>
              <a:t>When someone on the hiring team knows me</a:t>
            </a:r>
          </a:p>
          <a:p>
            <a:endParaRPr lang="en-US" dirty="0"/>
          </a:p>
          <a:p>
            <a:r>
              <a:rPr lang="en-US" dirty="0"/>
              <a:t>When I am using assistive technology</a:t>
            </a:r>
          </a:p>
          <a:p>
            <a:endParaRPr lang="en-US" dirty="0"/>
          </a:p>
          <a:p>
            <a:r>
              <a:rPr lang="en-US" dirty="0"/>
              <a:t>When my Web footprint discloses for me</a:t>
            </a:r>
          </a:p>
          <a:p>
            <a:endParaRPr lang="en-US" dirty="0"/>
          </a:p>
          <a:p>
            <a:r>
              <a:rPr lang="en-US" b="1" dirty="0"/>
              <a:t>When I have no perceived need for accessibility support in the workplace</a:t>
            </a:r>
          </a:p>
          <a:p>
            <a:endParaRPr lang="en-US" dirty="0"/>
          </a:p>
        </p:txBody>
      </p:sp>
    </p:spTree>
    <p:extLst>
      <p:ext uri="{BB962C8B-B14F-4D97-AF65-F5344CB8AC3E}">
        <p14:creationId xmlns:p14="http://schemas.microsoft.com/office/powerpoint/2010/main" val="32518199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95AF56-B7EB-1D93-C997-198B042C913A}"/>
              </a:ext>
            </a:extLst>
          </p:cNvPr>
          <p:cNvSpPr>
            <a:spLocks noGrp="1"/>
          </p:cNvSpPr>
          <p:nvPr>
            <p:ph type="title"/>
          </p:nvPr>
        </p:nvSpPr>
        <p:spPr/>
        <p:txBody>
          <a:bodyPr/>
          <a:lstStyle/>
          <a:p>
            <a:r>
              <a:rPr lang="en-US" dirty="0"/>
              <a:t>The Problem with the Disclosure Literature</a:t>
            </a:r>
          </a:p>
        </p:txBody>
      </p:sp>
      <p:sp>
        <p:nvSpPr>
          <p:cNvPr id="3" name="Content Placeholder 2">
            <a:extLst>
              <a:ext uri="{FF2B5EF4-FFF2-40B4-BE49-F238E27FC236}">
                <a16:creationId xmlns:a16="http://schemas.microsoft.com/office/drawing/2014/main" id="{A61C9D6C-167A-54EC-C0FB-A127DA745D84}"/>
              </a:ext>
            </a:extLst>
          </p:cNvPr>
          <p:cNvSpPr>
            <a:spLocks noGrp="1"/>
          </p:cNvSpPr>
          <p:nvPr>
            <p:ph idx="1"/>
          </p:nvPr>
        </p:nvSpPr>
        <p:spPr/>
        <p:txBody>
          <a:bodyPr/>
          <a:lstStyle/>
          <a:p>
            <a:r>
              <a:rPr lang="en-US" dirty="0"/>
              <a:t>Studies do not control for the method of disclosure</a:t>
            </a:r>
          </a:p>
          <a:p>
            <a:pPr lvl="1"/>
            <a:r>
              <a:rPr lang="en-US" dirty="0"/>
              <a:t>Disclosure YES or Disclosure NO</a:t>
            </a:r>
          </a:p>
          <a:p>
            <a:r>
              <a:rPr lang="en-US" dirty="0"/>
              <a:t>Studies that assess appropriate methods of disclosure do not control for lack of disclosure</a:t>
            </a:r>
          </a:p>
          <a:p>
            <a:pPr lvl="1"/>
            <a:r>
              <a:rPr lang="en-US" dirty="0"/>
              <a:t>Which method works BEST?</a:t>
            </a:r>
          </a:p>
          <a:p>
            <a:r>
              <a:rPr lang="en-US" dirty="0"/>
              <a:t>Studies do not control for scenarios where disclosure is not necessary</a:t>
            </a:r>
          </a:p>
          <a:p>
            <a:r>
              <a:rPr lang="en-US" dirty="0"/>
              <a:t>Studies assume that hiring committees don’t get surprised by disclosure</a:t>
            </a:r>
          </a:p>
          <a:p>
            <a:endParaRPr lang="en-US" dirty="0"/>
          </a:p>
        </p:txBody>
      </p:sp>
    </p:spTree>
    <p:extLst>
      <p:ext uri="{BB962C8B-B14F-4D97-AF65-F5344CB8AC3E}">
        <p14:creationId xmlns:p14="http://schemas.microsoft.com/office/powerpoint/2010/main" val="22045940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B6994-CFB9-58F2-A6D8-1958C5F1726E}"/>
              </a:ext>
            </a:extLst>
          </p:cNvPr>
          <p:cNvSpPr>
            <a:spLocks noGrp="1"/>
          </p:cNvSpPr>
          <p:nvPr>
            <p:ph type="title"/>
          </p:nvPr>
        </p:nvSpPr>
        <p:spPr/>
        <p:txBody>
          <a:bodyPr/>
          <a:lstStyle/>
          <a:p>
            <a:r>
              <a:rPr lang="en-US" dirty="0"/>
              <a:t>Does Disclosure Work?</a:t>
            </a:r>
          </a:p>
        </p:txBody>
      </p:sp>
      <p:sp>
        <p:nvSpPr>
          <p:cNvPr id="3" name="Content Placeholder 2">
            <a:extLst>
              <a:ext uri="{FF2B5EF4-FFF2-40B4-BE49-F238E27FC236}">
                <a16:creationId xmlns:a16="http://schemas.microsoft.com/office/drawing/2014/main" id="{98024848-6B29-78CD-7D28-208848D92DF4}"/>
              </a:ext>
            </a:extLst>
          </p:cNvPr>
          <p:cNvSpPr>
            <a:spLocks noGrp="1"/>
          </p:cNvSpPr>
          <p:nvPr>
            <p:ph idx="1"/>
          </p:nvPr>
        </p:nvSpPr>
        <p:spPr/>
        <p:txBody>
          <a:bodyPr/>
          <a:lstStyle/>
          <a:p>
            <a:r>
              <a:rPr lang="en-US" dirty="0"/>
              <a:t>Under the right circumstances</a:t>
            </a:r>
          </a:p>
          <a:p>
            <a:pPr lvl="1"/>
            <a:r>
              <a:rPr lang="en-US" dirty="0"/>
              <a:t>Careful and appropriate wording</a:t>
            </a:r>
          </a:p>
          <a:p>
            <a:pPr lvl="1"/>
            <a:r>
              <a:rPr lang="en-US" dirty="0"/>
              <a:t>Identification of functional need or limitation</a:t>
            </a:r>
          </a:p>
          <a:p>
            <a:pPr lvl="1"/>
            <a:r>
              <a:rPr lang="en-US" dirty="0"/>
              <a:t>Hiring committee knows how to respond and doesn’t “forget itself”</a:t>
            </a:r>
          </a:p>
          <a:p>
            <a:endParaRPr lang="en-US" dirty="0"/>
          </a:p>
        </p:txBody>
      </p:sp>
    </p:spTree>
    <p:extLst>
      <p:ext uri="{BB962C8B-B14F-4D97-AF65-F5344CB8AC3E}">
        <p14:creationId xmlns:p14="http://schemas.microsoft.com/office/powerpoint/2010/main" val="25819096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389248-81F4-7D49-4490-223D973A2A30}"/>
              </a:ext>
            </a:extLst>
          </p:cNvPr>
          <p:cNvSpPr>
            <a:spLocks noGrp="1"/>
          </p:cNvSpPr>
          <p:nvPr>
            <p:ph type="title"/>
          </p:nvPr>
        </p:nvSpPr>
        <p:spPr/>
        <p:txBody>
          <a:bodyPr/>
          <a:lstStyle/>
          <a:p>
            <a:r>
              <a:rPr lang="en-US" dirty="0"/>
              <a:t>How does a Hiring Committee “Forget Itself?”</a:t>
            </a:r>
          </a:p>
        </p:txBody>
      </p:sp>
      <p:sp>
        <p:nvSpPr>
          <p:cNvPr id="3" name="Content Placeholder 2">
            <a:extLst>
              <a:ext uri="{FF2B5EF4-FFF2-40B4-BE49-F238E27FC236}">
                <a16:creationId xmlns:a16="http://schemas.microsoft.com/office/drawing/2014/main" id="{0B9D18D7-C5CE-C776-845F-A20FB7A276FD}"/>
              </a:ext>
            </a:extLst>
          </p:cNvPr>
          <p:cNvSpPr>
            <a:spLocks noGrp="1"/>
          </p:cNvSpPr>
          <p:nvPr>
            <p:ph idx="1"/>
          </p:nvPr>
        </p:nvSpPr>
        <p:spPr/>
        <p:txBody>
          <a:bodyPr>
            <a:normAutofit lnSpcReduction="10000"/>
          </a:bodyPr>
          <a:lstStyle/>
          <a:p>
            <a:r>
              <a:rPr lang="en-US" dirty="0"/>
              <a:t>“</a:t>
            </a:r>
            <a:r>
              <a:rPr lang="en-US" i="1" dirty="0"/>
              <a:t>We wanted to interview you because of your work in the accessibility space</a:t>
            </a:r>
            <a:r>
              <a:rPr lang="en-US" dirty="0"/>
              <a:t>”</a:t>
            </a:r>
          </a:p>
          <a:p>
            <a:endParaRPr lang="en-US" dirty="0"/>
          </a:p>
          <a:p>
            <a:r>
              <a:rPr lang="en-US" dirty="0"/>
              <a:t>“</a:t>
            </a:r>
            <a:r>
              <a:rPr lang="en-US" i="1" dirty="0"/>
              <a:t>Why would you keep doing all that other stuff when you get this job?</a:t>
            </a:r>
            <a:r>
              <a:rPr lang="en-US" dirty="0"/>
              <a:t>”</a:t>
            </a:r>
          </a:p>
          <a:p>
            <a:endParaRPr lang="en-US" dirty="0"/>
          </a:p>
          <a:p>
            <a:r>
              <a:rPr lang="en-US" dirty="0"/>
              <a:t>“</a:t>
            </a:r>
            <a:r>
              <a:rPr lang="en-US" i="1" dirty="0"/>
              <a:t>How much of this work is really your own?</a:t>
            </a:r>
            <a:r>
              <a:rPr lang="en-US" dirty="0"/>
              <a:t>”</a:t>
            </a:r>
          </a:p>
          <a:p>
            <a:endParaRPr lang="en-US" dirty="0"/>
          </a:p>
          <a:p>
            <a:r>
              <a:rPr lang="en-US" dirty="0"/>
              <a:t>“</a:t>
            </a:r>
            <a:r>
              <a:rPr lang="en-US" i="1" dirty="0"/>
              <a:t>So, what kind of car do you like to drive?</a:t>
            </a:r>
            <a:r>
              <a:rPr lang="en-US" dirty="0"/>
              <a:t>” [While driving past every car dealership in the city…]</a:t>
            </a:r>
          </a:p>
          <a:p>
            <a:endParaRPr lang="en-US" dirty="0"/>
          </a:p>
        </p:txBody>
      </p:sp>
    </p:spTree>
    <p:extLst>
      <p:ext uri="{BB962C8B-B14F-4D97-AF65-F5344CB8AC3E}">
        <p14:creationId xmlns:p14="http://schemas.microsoft.com/office/powerpoint/2010/main" val="8817428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79EA2D-3657-DE26-0424-D74B75E73A50}"/>
              </a:ext>
            </a:extLst>
          </p:cNvPr>
          <p:cNvSpPr>
            <a:spLocks noGrp="1"/>
          </p:cNvSpPr>
          <p:nvPr>
            <p:ph type="ctrTitle"/>
          </p:nvPr>
        </p:nvSpPr>
        <p:spPr/>
        <p:txBody>
          <a:bodyPr/>
          <a:lstStyle/>
          <a:p>
            <a:r>
              <a:rPr lang="en-US" dirty="0"/>
              <a:t>A </a:t>
            </a:r>
            <a:r>
              <a:rPr lang="en-US" dirty="0" err="1"/>
              <a:t>Litte</a:t>
            </a:r>
            <a:r>
              <a:rPr lang="en-US" dirty="0"/>
              <a:t> Bit of History</a:t>
            </a:r>
          </a:p>
        </p:txBody>
      </p:sp>
      <p:sp>
        <p:nvSpPr>
          <p:cNvPr id="5" name="Subtitle 4">
            <a:extLst>
              <a:ext uri="{FF2B5EF4-FFF2-40B4-BE49-F238E27FC236}">
                <a16:creationId xmlns:a16="http://schemas.microsoft.com/office/drawing/2014/main" id="{314BDC65-50BB-8851-2665-42E909668EF6}"/>
              </a:ext>
            </a:extLst>
          </p:cNvPr>
          <p:cNvSpPr>
            <a:spLocks noGrp="1"/>
          </p:cNvSpPr>
          <p:nvPr>
            <p:ph type="subTitle" idx="1"/>
          </p:nvPr>
        </p:nvSpPr>
        <p:spPr/>
        <p:txBody>
          <a:bodyPr/>
          <a:lstStyle/>
          <a:p>
            <a:r>
              <a:rPr lang="en-US" dirty="0"/>
              <a:t>Where Did “Duty to Accommodate” Come From?</a:t>
            </a:r>
          </a:p>
        </p:txBody>
      </p:sp>
    </p:spTree>
    <p:extLst>
      <p:ext uri="{BB962C8B-B14F-4D97-AF65-F5344CB8AC3E}">
        <p14:creationId xmlns:p14="http://schemas.microsoft.com/office/powerpoint/2010/main" val="37146791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48E8EBB-615C-AF59-F341-77C225D09626}"/>
              </a:ext>
            </a:extLst>
          </p:cNvPr>
          <p:cNvSpPr>
            <a:spLocks noGrp="1"/>
          </p:cNvSpPr>
          <p:nvPr>
            <p:ph type="ctrTitle"/>
          </p:nvPr>
        </p:nvSpPr>
        <p:spPr/>
        <p:txBody>
          <a:bodyPr>
            <a:normAutofit fontScale="90000"/>
          </a:bodyPr>
          <a:lstStyle/>
          <a:p>
            <a:r>
              <a:rPr lang="en-US" dirty="0"/>
              <a:t>Manufacturing, </a:t>
            </a:r>
            <a:r>
              <a:rPr lang="en-US" dirty="0" err="1"/>
              <a:t>Taylorist</a:t>
            </a:r>
            <a:r>
              <a:rPr lang="en-US" dirty="0"/>
              <a:t> economics, productivity and the First Industrial Revolution</a:t>
            </a:r>
          </a:p>
        </p:txBody>
      </p:sp>
      <p:sp>
        <p:nvSpPr>
          <p:cNvPr id="5" name="Subtitle 4">
            <a:extLst>
              <a:ext uri="{FF2B5EF4-FFF2-40B4-BE49-F238E27FC236}">
                <a16:creationId xmlns:a16="http://schemas.microsoft.com/office/drawing/2014/main" id="{75A889B7-057B-415C-A1DE-46233986F2B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006110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9D6398-DAB5-9331-5620-B7AE676E0280}"/>
              </a:ext>
            </a:extLst>
          </p:cNvPr>
          <p:cNvSpPr>
            <a:spLocks noGrp="1"/>
          </p:cNvSpPr>
          <p:nvPr>
            <p:ph type="title"/>
          </p:nvPr>
        </p:nvSpPr>
        <p:spPr/>
        <p:txBody>
          <a:bodyPr/>
          <a:lstStyle/>
          <a:p>
            <a:r>
              <a:rPr lang="en-US" dirty="0"/>
              <a:t>Acknowledgements</a:t>
            </a:r>
          </a:p>
        </p:txBody>
      </p:sp>
      <p:sp>
        <p:nvSpPr>
          <p:cNvPr id="3" name="Content Placeholder 2">
            <a:extLst>
              <a:ext uri="{FF2B5EF4-FFF2-40B4-BE49-F238E27FC236}">
                <a16:creationId xmlns:a16="http://schemas.microsoft.com/office/drawing/2014/main" id="{0053478E-D871-151B-3F75-E8DB941B54E3}"/>
              </a:ext>
            </a:extLst>
          </p:cNvPr>
          <p:cNvSpPr>
            <a:spLocks noGrp="1"/>
          </p:cNvSpPr>
          <p:nvPr>
            <p:ph idx="1"/>
          </p:nvPr>
        </p:nvSpPr>
        <p:spPr/>
        <p:txBody>
          <a:bodyPr>
            <a:normAutofit fontScale="92500" lnSpcReduction="10000"/>
          </a:bodyPr>
          <a:lstStyle/>
          <a:p>
            <a:r>
              <a:rPr lang="en-US" b="1" dirty="0"/>
              <a:t>CNIB Research and IDEA Team </a:t>
            </a:r>
            <a:r>
              <a:rPr lang="en-US" dirty="0"/>
              <a:t>(disability-led, disability-driven, disability-focused research)</a:t>
            </a:r>
          </a:p>
          <a:p>
            <a:pPr lvl="1"/>
            <a:r>
              <a:rPr lang="en-US" dirty="0"/>
              <a:t>Inclusive Workplaces research project</a:t>
            </a:r>
          </a:p>
          <a:p>
            <a:pPr lvl="1"/>
            <a:r>
              <a:rPr lang="en-US" dirty="0"/>
              <a:t>Accessibility Competencies research project</a:t>
            </a:r>
          </a:p>
          <a:p>
            <a:r>
              <a:rPr lang="en-US" b="1" dirty="0"/>
              <a:t>IDEA Hub 4</a:t>
            </a:r>
          </a:p>
          <a:p>
            <a:pPr lvl="1"/>
            <a:r>
              <a:rPr lang="en-US" dirty="0" err="1"/>
              <a:t>Jordana</a:t>
            </a:r>
            <a:r>
              <a:rPr lang="en-US" dirty="0"/>
              <a:t> Maisel</a:t>
            </a:r>
          </a:p>
          <a:p>
            <a:pPr lvl="1"/>
            <a:r>
              <a:rPr lang="en-US" dirty="0"/>
              <a:t>Ji Min Choi</a:t>
            </a:r>
          </a:p>
          <a:p>
            <a:pPr lvl="1"/>
            <a:r>
              <a:rPr lang="en-US" dirty="0"/>
              <a:t>Maryam Khan</a:t>
            </a:r>
          </a:p>
          <a:p>
            <a:pPr lvl="1"/>
            <a:r>
              <a:rPr lang="en-US" dirty="0"/>
              <a:t>Ana Sofia Barrows</a:t>
            </a:r>
          </a:p>
          <a:p>
            <a:r>
              <a:rPr lang="en-US" b="1" dirty="0"/>
              <a:t>Dr. J. </a:t>
            </a:r>
            <a:r>
              <a:rPr lang="en-US" b="1" dirty="0" err="1"/>
              <a:t>Boegerhausen</a:t>
            </a:r>
            <a:r>
              <a:rPr lang="en-US" b="1" dirty="0"/>
              <a:t> </a:t>
            </a:r>
            <a:r>
              <a:rPr lang="en-US" dirty="0"/>
              <a:t>(University of Rotterdam School of Management)</a:t>
            </a:r>
          </a:p>
          <a:p>
            <a:r>
              <a:rPr lang="en-US" dirty="0"/>
              <a:t>Funding: Accessibility Standards Canada AASRP</a:t>
            </a:r>
          </a:p>
        </p:txBody>
      </p:sp>
    </p:spTree>
    <p:extLst>
      <p:ext uri="{BB962C8B-B14F-4D97-AF65-F5344CB8AC3E}">
        <p14:creationId xmlns:p14="http://schemas.microsoft.com/office/powerpoint/2010/main" val="35684106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B954947-210A-01EE-24EB-AF4F1D16D383}"/>
              </a:ext>
            </a:extLst>
          </p:cNvPr>
          <p:cNvSpPr>
            <a:spLocks noGrp="1"/>
          </p:cNvSpPr>
          <p:nvPr>
            <p:ph type="ctrTitle"/>
          </p:nvPr>
        </p:nvSpPr>
        <p:spPr/>
        <p:txBody>
          <a:bodyPr/>
          <a:lstStyle/>
          <a:p>
            <a:r>
              <a:rPr lang="en-US" dirty="0"/>
              <a:t>North American culture of self-reliance</a:t>
            </a:r>
          </a:p>
        </p:txBody>
      </p:sp>
      <p:sp>
        <p:nvSpPr>
          <p:cNvPr id="5" name="Subtitle 4">
            <a:extLst>
              <a:ext uri="{FF2B5EF4-FFF2-40B4-BE49-F238E27FC236}">
                <a16:creationId xmlns:a16="http://schemas.microsoft.com/office/drawing/2014/main" id="{9DF5FB02-17FC-426C-99FC-C9A797AE0D9D}"/>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0157374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4A2D972-FE6A-0B0E-53EA-75BE6669879E}"/>
              </a:ext>
            </a:extLst>
          </p:cNvPr>
          <p:cNvSpPr>
            <a:spLocks noGrp="1"/>
          </p:cNvSpPr>
          <p:nvPr>
            <p:ph type="ctrTitle"/>
          </p:nvPr>
        </p:nvSpPr>
        <p:spPr/>
        <p:txBody>
          <a:bodyPr>
            <a:normAutofit/>
          </a:bodyPr>
          <a:lstStyle/>
          <a:p>
            <a:r>
              <a:rPr lang="en-US" dirty="0"/>
              <a:t>“If you need help, it’s OK to ask for it”</a:t>
            </a:r>
          </a:p>
        </p:txBody>
      </p:sp>
      <p:sp>
        <p:nvSpPr>
          <p:cNvPr id="5" name="Subtitle 4">
            <a:extLst>
              <a:ext uri="{FF2B5EF4-FFF2-40B4-BE49-F238E27FC236}">
                <a16:creationId xmlns:a16="http://schemas.microsoft.com/office/drawing/2014/main" id="{43D53B0C-563A-4E58-32D3-91BEC17BD98F}"/>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5350772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0E0DFE9-3D56-1C23-BEF5-879243D29B21}"/>
              </a:ext>
            </a:extLst>
          </p:cNvPr>
          <p:cNvSpPr>
            <a:spLocks noGrp="1"/>
          </p:cNvSpPr>
          <p:nvPr>
            <p:ph type="ctrTitle"/>
          </p:nvPr>
        </p:nvSpPr>
        <p:spPr/>
        <p:txBody>
          <a:bodyPr/>
          <a:lstStyle/>
          <a:p>
            <a:r>
              <a:rPr lang="en-US" dirty="0"/>
              <a:t>The Reality of the Lived Experience</a:t>
            </a:r>
          </a:p>
        </p:txBody>
      </p:sp>
      <p:sp>
        <p:nvSpPr>
          <p:cNvPr id="5" name="Subtitle 4">
            <a:extLst>
              <a:ext uri="{FF2B5EF4-FFF2-40B4-BE49-F238E27FC236}">
                <a16:creationId xmlns:a16="http://schemas.microsoft.com/office/drawing/2014/main" id="{AE7401D1-957F-0189-571F-F2BAB823B8C1}"/>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09760626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0369B-1075-2510-66C3-CEEA856C1FD1}"/>
              </a:ext>
            </a:extLst>
          </p:cNvPr>
          <p:cNvSpPr>
            <a:spLocks noGrp="1"/>
          </p:cNvSpPr>
          <p:nvPr>
            <p:ph type="title"/>
          </p:nvPr>
        </p:nvSpPr>
        <p:spPr/>
        <p:txBody>
          <a:bodyPr/>
          <a:lstStyle/>
          <a:p>
            <a:r>
              <a:rPr lang="en-US" dirty="0"/>
              <a:t>Onset</a:t>
            </a:r>
          </a:p>
        </p:txBody>
      </p:sp>
      <p:graphicFrame>
        <p:nvGraphicFramePr>
          <p:cNvPr id="4" name="Content Placeholder 3">
            <a:extLst>
              <a:ext uri="{FF2B5EF4-FFF2-40B4-BE49-F238E27FC236}">
                <a16:creationId xmlns:a16="http://schemas.microsoft.com/office/drawing/2014/main" id="{F6C40A06-D719-20DD-93CA-A9E3D204B8C0}"/>
              </a:ext>
            </a:extLst>
          </p:cNvPr>
          <p:cNvGraphicFramePr>
            <a:graphicFrameLocks noGrp="1"/>
          </p:cNvGraphicFramePr>
          <p:nvPr>
            <p:ph idx="1"/>
            <p:extLst>
              <p:ext uri="{D42A27DB-BD31-4B8C-83A1-F6EECF244321}">
                <p14:modId xmlns:p14="http://schemas.microsoft.com/office/powerpoint/2010/main" val="312147104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172441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F7D7A-5031-6835-62A9-594A0D4E4A01}"/>
              </a:ext>
            </a:extLst>
          </p:cNvPr>
          <p:cNvSpPr>
            <a:spLocks noGrp="1"/>
          </p:cNvSpPr>
          <p:nvPr>
            <p:ph type="title"/>
          </p:nvPr>
        </p:nvSpPr>
        <p:spPr/>
        <p:txBody>
          <a:bodyPr/>
          <a:lstStyle/>
          <a:p>
            <a:r>
              <a:rPr lang="en-US" dirty="0"/>
              <a:t>Context</a:t>
            </a:r>
          </a:p>
        </p:txBody>
      </p:sp>
      <p:graphicFrame>
        <p:nvGraphicFramePr>
          <p:cNvPr id="4" name="Content Placeholder 3">
            <a:extLst>
              <a:ext uri="{FF2B5EF4-FFF2-40B4-BE49-F238E27FC236}">
                <a16:creationId xmlns:a16="http://schemas.microsoft.com/office/drawing/2014/main" id="{68A7C017-AE35-054C-3378-81DD258E67E5}"/>
              </a:ext>
            </a:extLst>
          </p:cNvPr>
          <p:cNvGraphicFramePr>
            <a:graphicFrameLocks noGrp="1"/>
          </p:cNvGraphicFramePr>
          <p:nvPr>
            <p:ph idx="1"/>
            <p:extLst>
              <p:ext uri="{D42A27DB-BD31-4B8C-83A1-F6EECF244321}">
                <p14:modId xmlns:p14="http://schemas.microsoft.com/office/powerpoint/2010/main" val="44236433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8913005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66567-54EB-6BF2-8402-8516AC3C7390}"/>
              </a:ext>
            </a:extLst>
          </p:cNvPr>
          <p:cNvSpPr>
            <a:spLocks noGrp="1"/>
          </p:cNvSpPr>
          <p:nvPr>
            <p:ph type="title"/>
          </p:nvPr>
        </p:nvSpPr>
        <p:spPr/>
        <p:txBody>
          <a:bodyPr/>
          <a:lstStyle/>
          <a:p>
            <a:r>
              <a:rPr lang="en-US" dirty="0"/>
              <a:t>Apparent and Non-Apparent Disabilities</a:t>
            </a:r>
          </a:p>
        </p:txBody>
      </p:sp>
      <p:graphicFrame>
        <p:nvGraphicFramePr>
          <p:cNvPr id="4" name="Content Placeholder 3">
            <a:extLst>
              <a:ext uri="{FF2B5EF4-FFF2-40B4-BE49-F238E27FC236}">
                <a16:creationId xmlns:a16="http://schemas.microsoft.com/office/drawing/2014/main" id="{DF902073-BCF1-1D49-BA00-33C948755879}"/>
              </a:ext>
            </a:extLst>
          </p:cNvPr>
          <p:cNvGraphicFramePr>
            <a:graphicFrameLocks noGrp="1"/>
          </p:cNvGraphicFramePr>
          <p:nvPr>
            <p:ph idx="1"/>
            <p:extLst>
              <p:ext uri="{D42A27DB-BD31-4B8C-83A1-F6EECF244321}">
                <p14:modId xmlns:p14="http://schemas.microsoft.com/office/powerpoint/2010/main" val="103573494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9736851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5F9A7-8C4B-2227-384F-D71429753F4E}"/>
              </a:ext>
            </a:extLst>
          </p:cNvPr>
          <p:cNvSpPr>
            <a:spLocks noGrp="1"/>
          </p:cNvSpPr>
          <p:nvPr>
            <p:ph type="title"/>
          </p:nvPr>
        </p:nvSpPr>
        <p:spPr/>
        <p:txBody>
          <a:bodyPr/>
          <a:lstStyle/>
          <a:p>
            <a:r>
              <a:rPr lang="en-US" dirty="0"/>
              <a:t>Assistive Technology</a:t>
            </a:r>
          </a:p>
        </p:txBody>
      </p:sp>
      <p:sp>
        <p:nvSpPr>
          <p:cNvPr id="3" name="Content Placeholder 2">
            <a:extLst>
              <a:ext uri="{FF2B5EF4-FFF2-40B4-BE49-F238E27FC236}">
                <a16:creationId xmlns:a16="http://schemas.microsoft.com/office/drawing/2014/main" id="{FD98DE1E-C7D1-31F3-D309-628EF71EAF4F}"/>
              </a:ext>
            </a:extLst>
          </p:cNvPr>
          <p:cNvSpPr>
            <a:spLocks noGrp="1"/>
          </p:cNvSpPr>
          <p:nvPr>
            <p:ph idx="1"/>
          </p:nvPr>
        </p:nvSpPr>
        <p:spPr/>
        <p:txBody>
          <a:bodyPr>
            <a:normAutofit lnSpcReduction="10000"/>
          </a:bodyPr>
          <a:lstStyle/>
          <a:p>
            <a:r>
              <a:rPr lang="en-US" b="1" dirty="0"/>
              <a:t>Any</a:t>
            </a:r>
            <a:r>
              <a:rPr lang="en-US" dirty="0"/>
              <a:t> device that facilitates a person (with a disability) doing daily tasks</a:t>
            </a:r>
          </a:p>
          <a:p>
            <a:pPr lvl="1"/>
            <a:r>
              <a:rPr lang="en-US" dirty="0"/>
              <a:t>Not just specialized devices</a:t>
            </a:r>
          </a:p>
          <a:p>
            <a:endParaRPr lang="en-US" dirty="0"/>
          </a:p>
          <a:p>
            <a:r>
              <a:rPr lang="en-US" dirty="0"/>
              <a:t>By this definition, a smartphone and associated apps is a piece of assistive technology…</a:t>
            </a:r>
          </a:p>
          <a:p>
            <a:pPr lvl="1"/>
            <a:r>
              <a:rPr lang="en-US" dirty="0"/>
              <a:t>…But everyone uses a smartphone?</a:t>
            </a:r>
          </a:p>
          <a:p>
            <a:endParaRPr lang="en-US" dirty="0"/>
          </a:p>
          <a:p>
            <a:r>
              <a:rPr lang="en-US" dirty="0"/>
              <a:t>Assistive technology is used when needed – not necessarily something that is used all the time</a:t>
            </a:r>
          </a:p>
          <a:p>
            <a:endParaRPr lang="en-US" dirty="0"/>
          </a:p>
        </p:txBody>
      </p:sp>
    </p:spTree>
    <p:extLst>
      <p:ext uri="{BB962C8B-B14F-4D97-AF65-F5344CB8AC3E}">
        <p14:creationId xmlns:p14="http://schemas.microsoft.com/office/powerpoint/2010/main" val="49601317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52540-72A0-7602-F46B-4CFA1BEC221C}"/>
              </a:ext>
            </a:extLst>
          </p:cNvPr>
          <p:cNvSpPr>
            <a:spLocks noGrp="1"/>
          </p:cNvSpPr>
          <p:nvPr>
            <p:ph type="title"/>
          </p:nvPr>
        </p:nvSpPr>
        <p:spPr/>
        <p:txBody>
          <a:bodyPr/>
          <a:lstStyle/>
          <a:p>
            <a:r>
              <a:rPr lang="en-US" dirty="0"/>
              <a:t>What is an “Apparent” Disability?</a:t>
            </a:r>
          </a:p>
        </p:txBody>
      </p:sp>
      <p:sp>
        <p:nvSpPr>
          <p:cNvPr id="3" name="Content Placeholder 2">
            <a:extLst>
              <a:ext uri="{FF2B5EF4-FFF2-40B4-BE49-F238E27FC236}">
                <a16:creationId xmlns:a16="http://schemas.microsoft.com/office/drawing/2014/main" id="{4B0A57C3-8190-DF55-1005-E2C54706E78F}"/>
              </a:ext>
            </a:extLst>
          </p:cNvPr>
          <p:cNvSpPr>
            <a:spLocks noGrp="1"/>
          </p:cNvSpPr>
          <p:nvPr>
            <p:ph idx="1"/>
          </p:nvPr>
        </p:nvSpPr>
        <p:spPr/>
        <p:txBody>
          <a:bodyPr/>
          <a:lstStyle/>
          <a:p>
            <a:r>
              <a:rPr lang="en-US" dirty="0"/>
              <a:t>A disability is “apparent” when a person is using an assistive device in a manner that helps them carry out daily tasks in a way that is obvious to an observer</a:t>
            </a:r>
          </a:p>
          <a:p>
            <a:endParaRPr lang="en-US" dirty="0"/>
          </a:p>
        </p:txBody>
      </p:sp>
    </p:spTree>
    <p:extLst>
      <p:ext uri="{BB962C8B-B14F-4D97-AF65-F5344CB8AC3E}">
        <p14:creationId xmlns:p14="http://schemas.microsoft.com/office/powerpoint/2010/main" val="250544633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71DBE-0705-538A-C7CA-B1F24392E679}"/>
              </a:ext>
            </a:extLst>
          </p:cNvPr>
          <p:cNvSpPr>
            <a:spLocks noGrp="1"/>
          </p:cNvSpPr>
          <p:nvPr>
            <p:ph type="title"/>
          </p:nvPr>
        </p:nvSpPr>
        <p:spPr/>
        <p:txBody>
          <a:bodyPr/>
          <a:lstStyle/>
          <a:p>
            <a:r>
              <a:rPr lang="en-US" dirty="0"/>
              <a:t>A (Different) Disability Framework</a:t>
            </a:r>
          </a:p>
        </p:txBody>
      </p:sp>
      <p:graphicFrame>
        <p:nvGraphicFramePr>
          <p:cNvPr id="4" name="Content Placeholder 3">
            <a:extLst>
              <a:ext uri="{FF2B5EF4-FFF2-40B4-BE49-F238E27FC236}">
                <a16:creationId xmlns:a16="http://schemas.microsoft.com/office/drawing/2014/main" id="{57EE86DD-A901-B1EA-8B8E-0AEFB9FDF3F8}"/>
              </a:ext>
            </a:extLst>
          </p:cNvPr>
          <p:cNvGraphicFramePr>
            <a:graphicFrameLocks noGrp="1"/>
          </p:cNvGraphicFramePr>
          <p:nvPr>
            <p:ph idx="1"/>
            <p:extLst>
              <p:ext uri="{D42A27DB-BD31-4B8C-83A1-F6EECF244321}">
                <p14:modId xmlns:p14="http://schemas.microsoft.com/office/powerpoint/2010/main" val="257656462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139866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032B902-38E0-689A-C4C2-F16E22EF5E19}"/>
              </a:ext>
            </a:extLst>
          </p:cNvPr>
          <p:cNvSpPr>
            <a:spLocks noGrp="1"/>
          </p:cNvSpPr>
          <p:nvPr>
            <p:ph type="ctrTitle"/>
          </p:nvPr>
        </p:nvSpPr>
        <p:spPr/>
        <p:txBody>
          <a:bodyPr/>
          <a:lstStyle/>
          <a:p>
            <a:r>
              <a:rPr lang="en-US" dirty="0"/>
              <a:t>So, What’s Wrong with Disclosure?</a:t>
            </a:r>
          </a:p>
        </p:txBody>
      </p:sp>
      <p:sp>
        <p:nvSpPr>
          <p:cNvPr id="5" name="Subtitle 4">
            <a:extLst>
              <a:ext uri="{FF2B5EF4-FFF2-40B4-BE49-F238E27FC236}">
                <a16:creationId xmlns:a16="http://schemas.microsoft.com/office/drawing/2014/main" id="{E55F12CD-640A-2B91-470E-8BD1AC72B4DA}"/>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1809912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0E1287-D0D7-A40A-C2EF-CC8C098F13DF}"/>
              </a:ext>
            </a:extLst>
          </p:cNvPr>
          <p:cNvSpPr>
            <a:spLocks noGrp="1"/>
          </p:cNvSpPr>
          <p:nvPr>
            <p:ph type="ctrTitle"/>
          </p:nvPr>
        </p:nvSpPr>
        <p:spPr/>
        <p:txBody>
          <a:bodyPr/>
          <a:lstStyle/>
          <a:p>
            <a:r>
              <a:rPr lang="en-US" i="1" dirty="0"/>
              <a:t>“Accessibility should be built in, not bolted on”</a:t>
            </a:r>
          </a:p>
        </p:txBody>
      </p:sp>
      <p:sp>
        <p:nvSpPr>
          <p:cNvPr id="5" name="Subtitle 4">
            <a:extLst>
              <a:ext uri="{FF2B5EF4-FFF2-40B4-BE49-F238E27FC236}">
                <a16:creationId xmlns:a16="http://schemas.microsoft.com/office/drawing/2014/main" id="{0F264805-D551-1B11-C6BA-0ABAB7F5E62E}"/>
              </a:ext>
            </a:extLst>
          </p:cNvPr>
          <p:cNvSpPr>
            <a:spLocks noGrp="1"/>
          </p:cNvSpPr>
          <p:nvPr>
            <p:ph type="subTitle" idx="1"/>
          </p:nvPr>
        </p:nvSpPr>
        <p:spPr/>
        <p:txBody>
          <a:bodyPr/>
          <a:lstStyle/>
          <a:p>
            <a:r>
              <a:rPr lang="en-US" dirty="0"/>
              <a:t>- Microsoft</a:t>
            </a:r>
          </a:p>
        </p:txBody>
      </p:sp>
    </p:spTree>
    <p:extLst>
      <p:ext uri="{BB962C8B-B14F-4D97-AF65-F5344CB8AC3E}">
        <p14:creationId xmlns:p14="http://schemas.microsoft.com/office/powerpoint/2010/main" val="176300639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8A4E6-DE2D-0A52-8D26-AD0094B88C22}"/>
              </a:ext>
            </a:extLst>
          </p:cNvPr>
          <p:cNvSpPr>
            <a:spLocks noGrp="1"/>
          </p:cNvSpPr>
          <p:nvPr>
            <p:ph type="title"/>
          </p:nvPr>
        </p:nvSpPr>
        <p:spPr/>
        <p:txBody>
          <a:bodyPr/>
          <a:lstStyle/>
          <a:p>
            <a:r>
              <a:rPr lang="en-US" dirty="0"/>
              <a:t>What’s Wrong with Disclosure?</a:t>
            </a:r>
          </a:p>
        </p:txBody>
      </p:sp>
      <p:sp>
        <p:nvSpPr>
          <p:cNvPr id="3" name="Content Placeholder 2">
            <a:extLst>
              <a:ext uri="{FF2B5EF4-FFF2-40B4-BE49-F238E27FC236}">
                <a16:creationId xmlns:a16="http://schemas.microsoft.com/office/drawing/2014/main" id="{50BA1092-C1C4-6A56-D46B-98371E214741}"/>
              </a:ext>
            </a:extLst>
          </p:cNvPr>
          <p:cNvSpPr>
            <a:spLocks noGrp="1"/>
          </p:cNvSpPr>
          <p:nvPr>
            <p:ph idx="1"/>
          </p:nvPr>
        </p:nvSpPr>
        <p:spPr/>
        <p:txBody>
          <a:bodyPr/>
          <a:lstStyle/>
          <a:p>
            <a:r>
              <a:rPr lang="en-US" dirty="0"/>
              <a:t>Nothing!…</a:t>
            </a:r>
          </a:p>
          <a:p>
            <a:r>
              <a:rPr lang="en-US" dirty="0"/>
              <a:t>…But we need to understand the hidden assumptions and biases associated with it</a:t>
            </a:r>
          </a:p>
          <a:p>
            <a:r>
              <a:rPr lang="en-US" b="1" dirty="0"/>
              <a:t>Disclosure = “I ask for help”</a:t>
            </a:r>
          </a:p>
          <a:p>
            <a:pPr lvl="1"/>
            <a:r>
              <a:rPr lang="en-US" dirty="0"/>
              <a:t>Hidden philosophy: “If you need help, it’s OK to ask for it”</a:t>
            </a:r>
          </a:p>
          <a:p>
            <a:pPr lvl="1"/>
            <a:r>
              <a:rPr lang="en-US" dirty="0"/>
              <a:t>In practice: “Why do you need help?” (the requirement to legitimize)</a:t>
            </a:r>
          </a:p>
          <a:p>
            <a:r>
              <a:rPr lang="en-US" b="1" dirty="0"/>
              <a:t>Disclosure = “I have to tell you about my disability”</a:t>
            </a:r>
          </a:p>
          <a:p>
            <a:pPr lvl="1"/>
            <a:r>
              <a:rPr lang="en-US" dirty="0"/>
              <a:t>Legal requirement: accommodation need</a:t>
            </a:r>
          </a:p>
          <a:p>
            <a:pPr lvl="1"/>
            <a:r>
              <a:rPr lang="en-US" dirty="0"/>
              <a:t>In practice: Diagnosis documentation (medicalization of disability)</a:t>
            </a:r>
          </a:p>
          <a:p>
            <a:endParaRPr lang="en-US" dirty="0"/>
          </a:p>
        </p:txBody>
      </p:sp>
    </p:spTree>
    <p:extLst>
      <p:ext uri="{BB962C8B-B14F-4D97-AF65-F5344CB8AC3E}">
        <p14:creationId xmlns:p14="http://schemas.microsoft.com/office/powerpoint/2010/main" val="422656573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1BF58B-26DB-B9A5-193B-278B7420262C}"/>
              </a:ext>
            </a:extLst>
          </p:cNvPr>
          <p:cNvSpPr>
            <a:spLocks noGrp="1"/>
          </p:cNvSpPr>
          <p:nvPr>
            <p:ph type="title"/>
          </p:nvPr>
        </p:nvSpPr>
        <p:spPr/>
        <p:txBody>
          <a:bodyPr/>
          <a:lstStyle/>
          <a:p>
            <a:r>
              <a:rPr lang="en-US" dirty="0"/>
              <a:t>What’s Wrong with Disclosure? (Continued)</a:t>
            </a:r>
          </a:p>
        </p:txBody>
      </p:sp>
      <p:sp>
        <p:nvSpPr>
          <p:cNvPr id="3" name="Content Placeholder 2">
            <a:extLst>
              <a:ext uri="{FF2B5EF4-FFF2-40B4-BE49-F238E27FC236}">
                <a16:creationId xmlns:a16="http://schemas.microsoft.com/office/drawing/2014/main" id="{25ADC712-4764-9F3F-6568-43B1598BC729}"/>
              </a:ext>
            </a:extLst>
          </p:cNvPr>
          <p:cNvSpPr>
            <a:spLocks noGrp="1"/>
          </p:cNvSpPr>
          <p:nvPr>
            <p:ph idx="1"/>
          </p:nvPr>
        </p:nvSpPr>
        <p:spPr/>
        <p:txBody>
          <a:bodyPr/>
          <a:lstStyle/>
          <a:p>
            <a:r>
              <a:rPr lang="en-US" b="1" dirty="0"/>
              <a:t>Disclosure = putting the person with a disability “in charge” of the conversation</a:t>
            </a:r>
          </a:p>
          <a:p>
            <a:pPr lvl="1"/>
            <a:r>
              <a:rPr lang="en-US" dirty="0"/>
              <a:t>Intent: Person-centered approach</a:t>
            </a:r>
          </a:p>
          <a:p>
            <a:pPr lvl="1"/>
            <a:r>
              <a:rPr lang="en-US" dirty="0"/>
              <a:t>In practice: Person with a disability at the </a:t>
            </a:r>
            <a:r>
              <a:rPr lang="en-US" dirty="0" err="1"/>
              <a:t>centre</a:t>
            </a:r>
            <a:r>
              <a:rPr lang="en-US" dirty="0"/>
              <a:t> of legitimization and justification efforts (“on the spot”)</a:t>
            </a:r>
          </a:p>
          <a:p>
            <a:r>
              <a:rPr lang="en-US" b="1" dirty="0"/>
              <a:t>Disclosure = Making the need obvious</a:t>
            </a:r>
          </a:p>
          <a:p>
            <a:pPr lvl="1"/>
            <a:r>
              <a:rPr lang="en-US" dirty="0"/>
              <a:t>Principle: Never assume – the person with a disability knows themselves and their needs best</a:t>
            </a:r>
          </a:p>
          <a:p>
            <a:pPr lvl="1"/>
            <a:r>
              <a:rPr lang="en-US" dirty="0"/>
              <a:t>Reality: Accessibility supports can be denied or watered down due to a lack of understanding and/or consultation</a:t>
            </a:r>
          </a:p>
          <a:p>
            <a:endParaRPr lang="en-US" dirty="0"/>
          </a:p>
        </p:txBody>
      </p:sp>
    </p:spTree>
    <p:extLst>
      <p:ext uri="{BB962C8B-B14F-4D97-AF65-F5344CB8AC3E}">
        <p14:creationId xmlns:p14="http://schemas.microsoft.com/office/powerpoint/2010/main" val="334068069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A6128-0C50-94CA-A495-D4EB07D647EB}"/>
              </a:ext>
            </a:extLst>
          </p:cNvPr>
          <p:cNvSpPr>
            <a:spLocks noGrp="1"/>
          </p:cNvSpPr>
          <p:nvPr>
            <p:ph type="title"/>
          </p:nvPr>
        </p:nvSpPr>
        <p:spPr/>
        <p:txBody>
          <a:bodyPr/>
          <a:lstStyle/>
          <a:p>
            <a:r>
              <a:rPr lang="en-US" dirty="0"/>
              <a:t>Same Words, Different Meanings – Two Conversations Happening at the Same Time</a:t>
            </a:r>
          </a:p>
        </p:txBody>
      </p:sp>
      <p:graphicFrame>
        <p:nvGraphicFramePr>
          <p:cNvPr id="4" name="Content Placeholder 3">
            <a:extLst>
              <a:ext uri="{FF2B5EF4-FFF2-40B4-BE49-F238E27FC236}">
                <a16:creationId xmlns:a16="http://schemas.microsoft.com/office/drawing/2014/main" id="{1C095B18-91BF-D16E-F10F-CFE35BBDE994}"/>
              </a:ext>
            </a:extLst>
          </p:cNvPr>
          <p:cNvGraphicFramePr>
            <a:graphicFrameLocks noGrp="1"/>
          </p:cNvGraphicFramePr>
          <p:nvPr>
            <p:ph idx="1"/>
            <p:extLst>
              <p:ext uri="{D42A27DB-BD31-4B8C-83A1-F6EECF244321}">
                <p14:modId xmlns:p14="http://schemas.microsoft.com/office/powerpoint/2010/main" val="69278224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4658390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3A5140D-8BD3-3D7F-62A3-DB17C5E221A7}"/>
              </a:ext>
            </a:extLst>
          </p:cNvPr>
          <p:cNvSpPr>
            <a:spLocks noGrp="1"/>
          </p:cNvSpPr>
          <p:nvPr>
            <p:ph type="ctrTitle"/>
          </p:nvPr>
        </p:nvSpPr>
        <p:spPr/>
        <p:txBody>
          <a:bodyPr/>
          <a:lstStyle/>
          <a:p>
            <a:r>
              <a:rPr lang="en-US" dirty="0"/>
              <a:t>So, What’s Wrong with Accommodations?</a:t>
            </a:r>
          </a:p>
        </p:txBody>
      </p:sp>
      <p:sp>
        <p:nvSpPr>
          <p:cNvPr id="5" name="Subtitle 4">
            <a:extLst>
              <a:ext uri="{FF2B5EF4-FFF2-40B4-BE49-F238E27FC236}">
                <a16:creationId xmlns:a16="http://schemas.microsoft.com/office/drawing/2014/main" id="{8E5CC74B-2A60-39E3-8018-0A943483C74B}"/>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16674166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AC03A3-FC23-C4F1-26CC-570A320AD766}"/>
              </a:ext>
            </a:extLst>
          </p:cNvPr>
          <p:cNvSpPr>
            <a:spLocks noGrp="1"/>
          </p:cNvSpPr>
          <p:nvPr>
            <p:ph type="title"/>
          </p:nvPr>
        </p:nvSpPr>
        <p:spPr/>
        <p:txBody>
          <a:bodyPr/>
          <a:lstStyle/>
          <a:p>
            <a:r>
              <a:rPr lang="en-US" dirty="0"/>
              <a:t>Accommodations are Transactional</a:t>
            </a:r>
          </a:p>
        </p:txBody>
      </p:sp>
      <p:sp>
        <p:nvSpPr>
          <p:cNvPr id="3" name="Content Placeholder 2">
            <a:extLst>
              <a:ext uri="{FF2B5EF4-FFF2-40B4-BE49-F238E27FC236}">
                <a16:creationId xmlns:a16="http://schemas.microsoft.com/office/drawing/2014/main" id="{E534A907-2F3F-4209-3970-09D381EC26E2}"/>
              </a:ext>
            </a:extLst>
          </p:cNvPr>
          <p:cNvSpPr>
            <a:spLocks noGrp="1"/>
          </p:cNvSpPr>
          <p:nvPr>
            <p:ph idx="1"/>
          </p:nvPr>
        </p:nvSpPr>
        <p:spPr/>
        <p:txBody>
          <a:bodyPr>
            <a:normAutofit lnSpcReduction="10000"/>
          </a:bodyPr>
          <a:lstStyle/>
          <a:p>
            <a:r>
              <a:rPr lang="en-US" dirty="0"/>
              <a:t>Employment rate of persons with disabilities significantly lower than the overall population</a:t>
            </a:r>
          </a:p>
          <a:p>
            <a:pPr lvl="1"/>
            <a:r>
              <a:rPr lang="en-US" dirty="0"/>
              <a:t>Influenced by disability type</a:t>
            </a:r>
          </a:p>
          <a:p>
            <a:pPr lvl="1"/>
            <a:r>
              <a:rPr lang="en-US" dirty="0"/>
              <a:t>Influenced by severity of disability</a:t>
            </a:r>
          </a:p>
          <a:p>
            <a:r>
              <a:rPr lang="en-US" dirty="0"/>
              <a:t>Accessible employment is often considered in the “transactional” mode</a:t>
            </a:r>
          </a:p>
          <a:p>
            <a:pPr lvl="1"/>
            <a:r>
              <a:rPr lang="en-US" dirty="0"/>
              <a:t>Accessibility supports negotiated between employer and employee</a:t>
            </a:r>
          </a:p>
          <a:p>
            <a:r>
              <a:rPr lang="en-US" dirty="0"/>
              <a:t>Successful use of accessibility supports doesn’t mean that the worker will be successful in their role</a:t>
            </a:r>
          </a:p>
          <a:p>
            <a:pPr lvl="1"/>
            <a:r>
              <a:rPr lang="en-US" dirty="0"/>
              <a:t>Attitudes</a:t>
            </a:r>
          </a:p>
          <a:p>
            <a:pPr lvl="1"/>
            <a:r>
              <a:rPr lang="en-US" dirty="0"/>
              <a:t>Technology</a:t>
            </a:r>
          </a:p>
        </p:txBody>
      </p:sp>
    </p:spTree>
    <p:extLst>
      <p:ext uri="{BB962C8B-B14F-4D97-AF65-F5344CB8AC3E}">
        <p14:creationId xmlns:p14="http://schemas.microsoft.com/office/powerpoint/2010/main" val="137241340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93208C-AF5E-043D-4C59-2F12C14111C4}"/>
              </a:ext>
            </a:extLst>
          </p:cNvPr>
          <p:cNvSpPr>
            <a:spLocks noGrp="1"/>
          </p:cNvSpPr>
          <p:nvPr>
            <p:ph type="title"/>
          </p:nvPr>
        </p:nvSpPr>
        <p:spPr/>
        <p:txBody>
          <a:bodyPr/>
          <a:lstStyle/>
          <a:p>
            <a:r>
              <a:rPr lang="en-US" dirty="0"/>
              <a:t>Interactional Ecosystem</a:t>
            </a:r>
          </a:p>
        </p:txBody>
      </p:sp>
      <p:graphicFrame>
        <p:nvGraphicFramePr>
          <p:cNvPr id="4" name="Content Placeholder 3">
            <a:extLst>
              <a:ext uri="{FF2B5EF4-FFF2-40B4-BE49-F238E27FC236}">
                <a16:creationId xmlns:a16="http://schemas.microsoft.com/office/drawing/2014/main" id="{A7F12D44-6891-0C6E-B568-98F1661E65C1}"/>
              </a:ext>
            </a:extLst>
          </p:cNvPr>
          <p:cNvGraphicFramePr>
            <a:graphicFrameLocks noGrp="1"/>
          </p:cNvGraphicFramePr>
          <p:nvPr>
            <p:ph idx="1"/>
            <p:extLst>
              <p:ext uri="{D42A27DB-BD31-4B8C-83A1-F6EECF244321}">
                <p14:modId xmlns:p14="http://schemas.microsoft.com/office/powerpoint/2010/main" val="4099979899"/>
              </p:ext>
            </p:extLst>
          </p:nvPr>
        </p:nvGraphicFramePr>
        <p:xfrm>
          <a:off x="0" y="1273322"/>
          <a:ext cx="12192000" cy="55846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5382007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DC0BB-70A2-771C-BDFE-D2774CADFFD4}"/>
              </a:ext>
            </a:extLst>
          </p:cNvPr>
          <p:cNvSpPr>
            <a:spLocks noGrp="1"/>
          </p:cNvSpPr>
          <p:nvPr>
            <p:ph type="title"/>
          </p:nvPr>
        </p:nvSpPr>
        <p:spPr/>
        <p:txBody>
          <a:bodyPr/>
          <a:lstStyle/>
          <a:p>
            <a:r>
              <a:rPr lang="en-US" dirty="0"/>
              <a:t>Usage Ecosystem</a:t>
            </a:r>
          </a:p>
        </p:txBody>
      </p:sp>
      <p:graphicFrame>
        <p:nvGraphicFramePr>
          <p:cNvPr id="4" name="Content Placeholder 3">
            <a:extLst>
              <a:ext uri="{FF2B5EF4-FFF2-40B4-BE49-F238E27FC236}">
                <a16:creationId xmlns:a16="http://schemas.microsoft.com/office/drawing/2014/main" id="{75C1E1F5-CFBD-E81D-BD74-B7271E8DE353}"/>
              </a:ext>
            </a:extLst>
          </p:cNvPr>
          <p:cNvGraphicFramePr>
            <a:graphicFrameLocks noGrp="1"/>
          </p:cNvGraphicFramePr>
          <p:nvPr>
            <p:ph idx="1"/>
            <p:extLst>
              <p:ext uri="{D42A27DB-BD31-4B8C-83A1-F6EECF244321}">
                <p14:modId xmlns:p14="http://schemas.microsoft.com/office/powerpoint/2010/main" val="1710122549"/>
              </p:ext>
            </p:extLst>
          </p:nvPr>
        </p:nvGraphicFramePr>
        <p:xfrm>
          <a:off x="0" y="1307506"/>
          <a:ext cx="12192000" cy="55504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7313613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2DF8D-80B2-30A0-8619-3C31A3F62E2A}"/>
              </a:ext>
            </a:extLst>
          </p:cNvPr>
          <p:cNvSpPr>
            <a:spLocks noGrp="1"/>
          </p:cNvSpPr>
          <p:nvPr>
            <p:ph type="title"/>
          </p:nvPr>
        </p:nvSpPr>
        <p:spPr/>
        <p:txBody>
          <a:bodyPr/>
          <a:lstStyle/>
          <a:p>
            <a:r>
              <a:rPr lang="en-US" dirty="0"/>
              <a:t>Accommodations are Insufficient</a:t>
            </a:r>
          </a:p>
        </p:txBody>
      </p:sp>
      <p:sp>
        <p:nvSpPr>
          <p:cNvPr id="3" name="Content Placeholder 2">
            <a:extLst>
              <a:ext uri="{FF2B5EF4-FFF2-40B4-BE49-F238E27FC236}">
                <a16:creationId xmlns:a16="http://schemas.microsoft.com/office/drawing/2014/main" id="{F505BE3E-E21E-2F23-310A-1DC8F6FF5282}"/>
              </a:ext>
            </a:extLst>
          </p:cNvPr>
          <p:cNvSpPr>
            <a:spLocks noGrp="1"/>
          </p:cNvSpPr>
          <p:nvPr>
            <p:ph idx="1"/>
          </p:nvPr>
        </p:nvSpPr>
        <p:spPr/>
        <p:txBody>
          <a:bodyPr/>
          <a:lstStyle/>
          <a:p>
            <a:r>
              <a:rPr lang="en-US" dirty="0"/>
              <a:t>Accessibility supports in the workplace are designed to facilitate successful completion of job tasks</a:t>
            </a:r>
          </a:p>
          <a:p>
            <a:r>
              <a:rPr lang="en-US" b="1" dirty="0"/>
              <a:t>The Interactional Barrier</a:t>
            </a:r>
            <a:r>
              <a:rPr lang="en-US" dirty="0"/>
              <a:t>: Often not considered in the provision of accessibility supports is the </a:t>
            </a:r>
            <a:r>
              <a:rPr lang="en-US" b="1" dirty="0"/>
              <a:t>how</a:t>
            </a:r>
            <a:r>
              <a:rPr lang="en-US" dirty="0"/>
              <a:t> of the interaction among the worker, their supports, and the ecosystem of employment</a:t>
            </a:r>
          </a:p>
          <a:p>
            <a:pPr lvl="1"/>
            <a:r>
              <a:rPr lang="en-US" dirty="0"/>
              <a:t>People</a:t>
            </a:r>
          </a:p>
          <a:p>
            <a:pPr lvl="1"/>
            <a:r>
              <a:rPr lang="en-US" dirty="0"/>
              <a:t>Technology</a:t>
            </a:r>
          </a:p>
          <a:p>
            <a:pPr lvl="1"/>
            <a:r>
              <a:rPr lang="en-US" dirty="0"/>
              <a:t>Space</a:t>
            </a:r>
          </a:p>
          <a:p>
            <a:pPr lvl="1"/>
            <a:r>
              <a:rPr lang="en-US" dirty="0"/>
              <a:t>Resources</a:t>
            </a:r>
          </a:p>
          <a:p>
            <a:endParaRPr lang="en-US" dirty="0"/>
          </a:p>
        </p:txBody>
      </p:sp>
    </p:spTree>
    <p:extLst>
      <p:ext uri="{BB962C8B-B14F-4D97-AF65-F5344CB8AC3E}">
        <p14:creationId xmlns:p14="http://schemas.microsoft.com/office/powerpoint/2010/main" val="22910516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6BA8A7-DF4C-9642-F572-F0ECD6C94789}"/>
              </a:ext>
            </a:extLst>
          </p:cNvPr>
          <p:cNvSpPr>
            <a:spLocks noGrp="1"/>
          </p:cNvSpPr>
          <p:nvPr>
            <p:ph type="title"/>
          </p:nvPr>
        </p:nvSpPr>
        <p:spPr/>
        <p:txBody>
          <a:bodyPr/>
          <a:lstStyle/>
          <a:p>
            <a:r>
              <a:rPr lang="en-US" dirty="0"/>
              <a:t>The 7 Barriers to Effective Accessibility Supports in the Workplace</a:t>
            </a:r>
          </a:p>
        </p:txBody>
      </p:sp>
      <p:sp>
        <p:nvSpPr>
          <p:cNvPr id="3" name="Content Placeholder 2">
            <a:extLst>
              <a:ext uri="{FF2B5EF4-FFF2-40B4-BE49-F238E27FC236}">
                <a16:creationId xmlns:a16="http://schemas.microsoft.com/office/drawing/2014/main" id="{48B63103-C738-F03C-B89D-0C1DF3D572D5}"/>
              </a:ext>
            </a:extLst>
          </p:cNvPr>
          <p:cNvSpPr>
            <a:spLocks noGrp="1"/>
          </p:cNvSpPr>
          <p:nvPr>
            <p:ph idx="1"/>
          </p:nvPr>
        </p:nvSpPr>
        <p:spPr/>
        <p:txBody>
          <a:bodyPr>
            <a:normAutofit lnSpcReduction="10000"/>
          </a:bodyPr>
          <a:lstStyle/>
          <a:p>
            <a:r>
              <a:rPr lang="en-US" dirty="0"/>
              <a:t>Lived experience with disability is not “one size fits all”</a:t>
            </a:r>
          </a:p>
          <a:p>
            <a:r>
              <a:rPr lang="en-US" dirty="0"/>
              <a:t>Policy and application don’t always line up</a:t>
            </a:r>
          </a:p>
          <a:p>
            <a:r>
              <a:rPr lang="en-US" dirty="0"/>
              <a:t>The persons who came up with “Duty to Accommodate” (probably) never had to use it</a:t>
            </a:r>
          </a:p>
          <a:p>
            <a:r>
              <a:rPr lang="en-US" dirty="0"/>
              <a:t>Disclosure is person centered – the requester is at the core of conversations, but also at the core of legitimization of their need</a:t>
            </a:r>
          </a:p>
          <a:p>
            <a:r>
              <a:rPr lang="en-US" dirty="0"/>
              <a:t>Disclosure and Trust get Conflated</a:t>
            </a:r>
          </a:p>
          <a:p>
            <a:r>
              <a:rPr lang="en-US" dirty="0"/>
              <a:t>Disclosure doesn’t (always) work</a:t>
            </a:r>
          </a:p>
          <a:p>
            <a:r>
              <a:rPr lang="en-US" dirty="0"/>
              <a:t>Accommodations alone are insufficient, even when they are working</a:t>
            </a:r>
          </a:p>
          <a:p>
            <a:endParaRPr lang="en-US" dirty="0"/>
          </a:p>
        </p:txBody>
      </p:sp>
    </p:spTree>
    <p:extLst>
      <p:ext uri="{BB962C8B-B14F-4D97-AF65-F5344CB8AC3E}">
        <p14:creationId xmlns:p14="http://schemas.microsoft.com/office/powerpoint/2010/main" val="2980494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5B4AE0C-366E-DF44-DAA7-A14D0278B891}"/>
              </a:ext>
            </a:extLst>
          </p:cNvPr>
          <p:cNvSpPr>
            <a:spLocks noGrp="1"/>
          </p:cNvSpPr>
          <p:nvPr>
            <p:ph type="ctrTitle"/>
          </p:nvPr>
        </p:nvSpPr>
        <p:spPr/>
        <p:txBody>
          <a:bodyPr>
            <a:normAutofit fontScale="90000"/>
          </a:bodyPr>
          <a:lstStyle/>
          <a:p>
            <a:r>
              <a:rPr lang="en-US" i="1" dirty="0"/>
              <a:t>“As a society, we’ve become very good at building in how to bolt accessibility on”</a:t>
            </a:r>
          </a:p>
        </p:txBody>
      </p:sp>
      <p:sp>
        <p:nvSpPr>
          <p:cNvPr id="5" name="Subtitle 4">
            <a:extLst>
              <a:ext uri="{FF2B5EF4-FFF2-40B4-BE49-F238E27FC236}">
                <a16:creationId xmlns:a16="http://schemas.microsoft.com/office/drawing/2014/main" id="{2D003102-4017-6AA4-6161-386FCB2DA046}"/>
              </a:ext>
            </a:extLst>
          </p:cNvPr>
          <p:cNvSpPr>
            <a:spLocks noGrp="1"/>
          </p:cNvSpPr>
          <p:nvPr>
            <p:ph type="subTitle" idx="1"/>
          </p:nvPr>
        </p:nvSpPr>
        <p:spPr/>
        <p:txBody>
          <a:bodyPr/>
          <a:lstStyle/>
          <a:p>
            <a:r>
              <a:rPr lang="en-US" dirty="0"/>
              <a:t>- Mahadeo Sukhai</a:t>
            </a:r>
          </a:p>
        </p:txBody>
      </p:sp>
    </p:spTree>
    <p:extLst>
      <p:ext uri="{BB962C8B-B14F-4D97-AF65-F5344CB8AC3E}">
        <p14:creationId xmlns:p14="http://schemas.microsoft.com/office/powerpoint/2010/main" val="1876629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9E3B101-7514-C455-1355-4B8CEFC9E1E8}"/>
              </a:ext>
            </a:extLst>
          </p:cNvPr>
          <p:cNvSpPr>
            <a:spLocks noGrp="1"/>
          </p:cNvSpPr>
          <p:nvPr>
            <p:ph type="ctrTitle"/>
          </p:nvPr>
        </p:nvSpPr>
        <p:spPr/>
        <p:txBody>
          <a:bodyPr/>
          <a:lstStyle/>
          <a:p>
            <a:r>
              <a:rPr lang="en-US" dirty="0"/>
              <a:t>Disclosure and the Duty to Accommodate</a:t>
            </a:r>
          </a:p>
        </p:txBody>
      </p:sp>
      <p:sp>
        <p:nvSpPr>
          <p:cNvPr id="5" name="Subtitle 4">
            <a:extLst>
              <a:ext uri="{FF2B5EF4-FFF2-40B4-BE49-F238E27FC236}">
                <a16:creationId xmlns:a16="http://schemas.microsoft.com/office/drawing/2014/main" id="{2BC6B04F-7E13-6862-D58B-54CE34A16875}"/>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57978457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ACC8963-9CB2-51D9-80DC-18BA12DFAA6A}"/>
              </a:ext>
            </a:extLst>
          </p:cNvPr>
          <p:cNvSpPr>
            <a:spLocks noGrp="1"/>
          </p:cNvSpPr>
          <p:nvPr>
            <p:ph type="ctrTitle"/>
          </p:nvPr>
        </p:nvSpPr>
        <p:spPr/>
        <p:txBody>
          <a:bodyPr/>
          <a:lstStyle/>
          <a:p>
            <a:r>
              <a:rPr lang="en-US" dirty="0"/>
              <a:t>So, What Can We Do About This?</a:t>
            </a:r>
          </a:p>
        </p:txBody>
      </p:sp>
      <p:sp>
        <p:nvSpPr>
          <p:cNvPr id="5" name="Subtitle 4">
            <a:extLst>
              <a:ext uri="{FF2B5EF4-FFF2-40B4-BE49-F238E27FC236}">
                <a16:creationId xmlns:a16="http://schemas.microsoft.com/office/drawing/2014/main" id="{F836454F-A94C-3FF7-3544-0EC47D9E93FE}"/>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74199939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84FD31-FFBC-9C58-C7B7-46824C184938}"/>
              </a:ext>
            </a:extLst>
          </p:cNvPr>
          <p:cNvSpPr>
            <a:spLocks noGrp="1"/>
          </p:cNvSpPr>
          <p:nvPr>
            <p:ph type="title"/>
          </p:nvPr>
        </p:nvSpPr>
        <p:spPr/>
        <p:txBody>
          <a:bodyPr>
            <a:normAutofit/>
          </a:bodyPr>
          <a:lstStyle/>
          <a:p>
            <a:r>
              <a:rPr lang="en-US" dirty="0"/>
              <a:t>How Do We Teach Workers and Job Applicants How to Navigate the System?</a:t>
            </a:r>
          </a:p>
        </p:txBody>
      </p:sp>
      <p:graphicFrame>
        <p:nvGraphicFramePr>
          <p:cNvPr id="6" name="Content Placeholder 5">
            <a:extLst>
              <a:ext uri="{FF2B5EF4-FFF2-40B4-BE49-F238E27FC236}">
                <a16:creationId xmlns:a16="http://schemas.microsoft.com/office/drawing/2014/main" id="{12433827-5DCF-0B70-F4A6-09EA945ED957}"/>
              </a:ext>
            </a:extLst>
          </p:cNvPr>
          <p:cNvGraphicFramePr>
            <a:graphicFrameLocks noGrp="1"/>
          </p:cNvGraphicFramePr>
          <p:nvPr>
            <p:ph idx="1"/>
            <p:extLst>
              <p:ext uri="{D42A27DB-BD31-4B8C-83A1-F6EECF244321}">
                <p14:modId xmlns:p14="http://schemas.microsoft.com/office/powerpoint/2010/main" val="88884718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5794764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491ED0-0A04-678F-BA22-B81670B00337}"/>
              </a:ext>
            </a:extLst>
          </p:cNvPr>
          <p:cNvSpPr>
            <a:spLocks noGrp="1"/>
          </p:cNvSpPr>
          <p:nvPr>
            <p:ph type="title"/>
          </p:nvPr>
        </p:nvSpPr>
        <p:spPr/>
        <p:txBody>
          <a:bodyPr/>
          <a:lstStyle/>
          <a:p>
            <a:r>
              <a:rPr lang="en-US" dirty="0"/>
              <a:t>What Are the Alternatives?</a:t>
            </a:r>
          </a:p>
        </p:txBody>
      </p:sp>
      <p:sp>
        <p:nvSpPr>
          <p:cNvPr id="3" name="Content Placeholder 2">
            <a:extLst>
              <a:ext uri="{FF2B5EF4-FFF2-40B4-BE49-F238E27FC236}">
                <a16:creationId xmlns:a16="http://schemas.microsoft.com/office/drawing/2014/main" id="{54CC4E6B-8AE7-62CC-522C-8E4DDAA4D6D2}"/>
              </a:ext>
            </a:extLst>
          </p:cNvPr>
          <p:cNvSpPr>
            <a:spLocks noGrp="1"/>
          </p:cNvSpPr>
          <p:nvPr>
            <p:ph idx="1"/>
          </p:nvPr>
        </p:nvSpPr>
        <p:spPr/>
        <p:txBody>
          <a:bodyPr/>
          <a:lstStyle/>
          <a:p>
            <a:r>
              <a:rPr lang="en-US" dirty="0"/>
              <a:t>“Yes by default”</a:t>
            </a:r>
          </a:p>
          <a:p>
            <a:endParaRPr lang="en-US" dirty="0"/>
          </a:p>
          <a:p>
            <a:r>
              <a:rPr lang="en-US" dirty="0"/>
              <a:t>Accessibility Passports</a:t>
            </a:r>
          </a:p>
          <a:p>
            <a:endParaRPr lang="en-US" dirty="0"/>
          </a:p>
          <a:p>
            <a:r>
              <a:rPr lang="en-US" dirty="0"/>
              <a:t>Universal Design in the Workplace</a:t>
            </a:r>
          </a:p>
        </p:txBody>
      </p:sp>
    </p:spTree>
    <p:extLst>
      <p:ext uri="{BB962C8B-B14F-4D97-AF65-F5344CB8AC3E}">
        <p14:creationId xmlns:p14="http://schemas.microsoft.com/office/powerpoint/2010/main" val="425096805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9803A-153C-4A82-B49E-A68B047CEE93}"/>
              </a:ext>
            </a:extLst>
          </p:cNvPr>
          <p:cNvSpPr>
            <a:spLocks noGrp="1"/>
          </p:cNvSpPr>
          <p:nvPr>
            <p:ph type="title"/>
          </p:nvPr>
        </p:nvSpPr>
        <p:spPr/>
        <p:txBody>
          <a:bodyPr/>
          <a:lstStyle/>
          <a:p>
            <a:r>
              <a:rPr lang="en-US" dirty="0"/>
              <a:t>The 3 A’s</a:t>
            </a:r>
          </a:p>
        </p:txBody>
      </p:sp>
      <p:graphicFrame>
        <p:nvGraphicFramePr>
          <p:cNvPr id="4" name="Content Placeholder 3">
            <a:extLst>
              <a:ext uri="{FF2B5EF4-FFF2-40B4-BE49-F238E27FC236}">
                <a16:creationId xmlns:a16="http://schemas.microsoft.com/office/drawing/2014/main" id="{BCEEA40A-F408-DA57-3DC1-97B4E5DF4953}"/>
              </a:ext>
            </a:extLst>
          </p:cNvPr>
          <p:cNvGraphicFramePr>
            <a:graphicFrameLocks noGrp="1"/>
          </p:cNvGraphicFramePr>
          <p:nvPr>
            <p:ph idx="1"/>
            <p:extLst>
              <p:ext uri="{D42A27DB-BD31-4B8C-83A1-F6EECF244321}">
                <p14:modId xmlns:p14="http://schemas.microsoft.com/office/powerpoint/2010/main" val="281803398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9702984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CB8A3-DB73-5BA7-76B1-3EEABD52535A}"/>
              </a:ext>
            </a:extLst>
          </p:cNvPr>
          <p:cNvSpPr>
            <a:spLocks noGrp="1"/>
          </p:cNvSpPr>
          <p:nvPr>
            <p:ph type="title"/>
          </p:nvPr>
        </p:nvSpPr>
        <p:spPr/>
        <p:txBody>
          <a:bodyPr/>
          <a:lstStyle/>
          <a:p>
            <a:r>
              <a:rPr lang="en-US" dirty="0"/>
              <a:t>Universal Design</a:t>
            </a:r>
          </a:p>
        </p:txBody>
      </p:sp>
      <p:sp>
        <p:nvSpPr>
          <p:cNvPr id="3" name="Content Placeholder 2">
            <a:extLst>
              <a:ext uri="{FF2B5EF4-FFF2-40B4-BE49-F238E27FC236}">
                <a16:creationId xmlns:a16="http://schemas.microsoft.com/office/drawing/2014/main" id="{69946B7B-C9D6-BDE5-FD3A-CB88F6625494}"/>
              </a:ext>
            </a:extLst>
          </p:cNvPr>
          <p:cNvSpPr>
            <a:spLocks noGrp="1"/>
          </p:cNvSpPr>
          <p:nvPr>
            <p:ph idx="1"/>
          </p:nvPr>
        </p:nvSpPr>
        <p:spPr/>
        <p:txBody>
          <a:bodyPr/>
          <a:lstStyle/>
          <a:p>
            <a:r>
              <a:rPr lang="en-US" dirty="0"/>
              <a:t>A set of environmental solutions designed to maximize inclusion of the greatest number of persons within the [workplace] environment</a:t>
            </a:r>
          </a:p>
          <a:p>
            <a:endParaRPr lang="en-US" dirty="0"/>
          </a:p>
          <a:p>
            <a:r>
              <a:rPr lang="en-US" dirty="0"/>
              <a:t>NOT “one size fits all” (although that’s a common misperception)</a:t>
            </a:r>
          </a:p>
        </p:txBody>
      </p:sp>
    </p:spTree>
    <p:extLst>
      <p:ext uri="{BB962C8B-B14F-4D97-AF65-F5344CB8AC3E}">
        <p14:creationId xmlns:p14="http://schemas.microsoft.com/office/powerpoint/2010/main" val="315852126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D26BC0-50F2-E9A5-FB05-1FE53F6CBAAC}"/>
              </a:ext>
            </a:extLst>
          </p:cNvPr>
          <p:cNvSpPr>
            <a:spLocks noGrp="1"/>
          </p:cNvSpPr>
          <p:nvPr>
            <p:ph type="title"/>
          </p:nvPr>
        </p:nvSpPr>
        <p:spPr/>
        <p:txBody>
          <a:bodyPr/>
          <a:lstStyle/>
          <a:p>
            <a:r>
              <a:rPr lang="en-US" dirty="0"/>
              <a:t>Models of Universal Design</a:t>
            </a:r>
          </a:p>
        </p:txBody>
      </p:sp>
      <p:sp>
        <p:nvSpPr>
          <p:cNvPr id="3" name="Content Placeholder 2">
            <a:extLst>
              <a:ext uri="{FF2B5EF4-FFF2-40B4-BE49-F238E27FC236}">
                <a16:creationId xmlns:a16="http://schemas.microsoft.com/office/drawing/2014/main" id="{76A232ED-4328-1FAA-97E4-9BB454437AB0}"/>
              </a:ext>
            </a:extLst>
          </p:cNvPr>
          <p:cNvSpPr>
            <a:spLocks noGrp="1"/>
          </p:cNvSpPr>
          <p:nvPr>
            <p:ph idx="1"/>
          </p:nvPr>
        </p:nvSpPr>
        <p:spPr/>
        <p:txBody>
          <a:bodyPr/>
          <a:lstStyle/>
          <a:p>
            <a:r>
              <a:rPr lang="en-US" dirty="0"/>
              <a:t>Physical UD (applicable to space and environments, including virtual)</a:t>
            </a:r>
          </a:p>
          <a:p>
            <a:r>
              <a:rPr lang="en-US" dirty="0"/>
              <a:t>UD of instruction (applicable to professional development)</a:t>
            </a:r>
          </a:p>
          <a:p>
            <a:r>
              <a:rPr lang="en-US" dirty="0"/>
              <a:t>UD for learning (applicable to communication and engagement)</a:t>
            </a:r>
          </a:p>
          <a:p>
            <a:r>
              <a:rPr lang="en-US" dirty="0"/>
              <a:t>Cultural UD (applicable to policies and practices)</a:t>
            </a:r>
          </a:p>
          <a:p>
            <a:r>
              <a:rPr lang="en-US" b="1" dirty="0"/>
              <a:t>UD for Workplaces</a:t>
            </a:r>
          </a:p>
          <a:p>
            <a:endParaRPr lang="en-US" dirty="0"/>
          </a:p>
        </p:txBody>
      </p:sp>
    </p:spTree>
    <p:extLst>
      <p:ext uri="{BB962C8B-B14F-4D97-AF65-F5344CB8AC3E}">
        <p14:creationId xmlns:p14="http://schemas.microsoft.com/office/powerpoint/2010/main" val="19181257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4807E9-C65C-BFCF-895C-6BD74EBA853B}"/>
              </a:ext>
            </a:extLst>
          </p:cNvPr>
          <p:cNvSpPr>
            <a:spLocks noGrp="1"/>
          </p:cNvSpPr>
          <p:nvPr>
            <p:ph type="title"/>
          </p:nvPr>
        </p:nvSpPr>
        <p:spPr/>
        <p:txBody>
          <a:bodyPr/>
          <a:lstStyle/>
          <a:p>
            <a:r>
              <a:rPr lang="en-US" dirty="0"/>
              <a:t>Does UD Eliminate the Need </a:t>
            </a:r>
            <a:br>
              <a:rPr lang="en-US" dirty="0"/>
            </a:br>
            <a:r>
              <a:rPr lang="en-US" dirty="0"/>
              <a:t>for Accommodations?</a:t>
            </a:r>
          </a:p>
        </p:txBody>
      </p:sp>
      <p:sp>
        <p:nvSpPr>
          <p:cNvPr id="3" name="Content Placeholder 2">
            <a:extLst>
              <a:ext uri="{FF2B5EF4-FFF2-40B4-BE49-F238E27FC236}">
                <a16:creationId xmlns:a16="http://schemas.microsoft.com/office/drawing/2014/main" id="{EC88457E-2BA3-738C-867A-80D7AB709FB2}"/>
              </a:ext>
            </a:extLst>
          </p:cNvPr>
          <p:cNvSpPr>
            <a:spLocks noGrp="1"/>
          </p:cNvSpPr>
          <p:nvPr>
            <p:ph idx="1"/>
          </p:nvPr>
        </p:nvSpPr>
        <p:spPr/>
        <p:txBody>
          <a:bodyPr/>
          <a:lstStyle/>
          <a:p>
            <a:r>
              <a:rPr lang="en-US" dirty="0"/>
              <a:t>Probably not – rather, UD minimizes the need to ask for accommodations</a:t>
            </a:r>
          </a:p>
          <a:p>
            <a:endParaRPr lang="en-US" dirty="0"/>
          </a:p>
          <a:p>
            <a:r>
              <a:rPr lang="en-US" dirty="0"/>
              <a:t>UD comes from an anti-ableist mindset and manifests as “accessible by design”</a:t>
            </a:r>
          </a:p>
          <a:p>
            <a:pPr lvl="1"/>
            <a:r>
              <a:rPr lang="en-US" dirty="0"/>
              <a:t>Everyone has equal opportunity to participate and engage meaningfully in the workplace setting</a:t>
            </a:r>
          </a:p>
          <a:p>
            <a:endParaRPr lang="en-US" dirty="0"/>
          </a:p>
        </p:txBody>
      </p:sp>
    </p:spTree>
    <p:extLst>
      <p:ext uri="{BB962C8B-B14F-4D97-AF65-F5344CB8AC3E}">
        <p14:creationId xmlns:p14="http://schemas.microsoft.com/office/powerpoint/2010/main" val="316048343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CB14356-52A6-6E05-161C-D5778E6416A6}"/>
              </a:ext>
            </a:extLst>
          </p:cNvPr>
          <p:cNvSpPr>
            <a:spLocks noGrp="1"/>
          </p:cNvSpPr>
          <p:nvPr>
            <p:ph type="ctrTitle"/>
          </p:nvPr>
        </p:nvSpPr>
        <p:spPr/>
        <p:txBody>
          <a:bodyPr/>
          <a:lstStyle/>
          <a:p>
            <a:r>
              <a:rPr lang="en-US" dirty="0"/>
              <a:t>Can We Change How We Work?</a:t>
            </a:r>
          </a:p>
        </p:txBody>
      </p:sp>
      <p:sp>
        <p:nvSpPr>
          <p:cNvPr id="5" name="Subtitle 4">
            <a:extLst>
              <a:ext uri="{FF2B5EF4-FFF2-40B4-BE49-F238E27FC236}">
                <a16:creationId xmlns:a16="http://schemas.microsoft.com/office/drawing/2014/main" id="{4EC746BE-E349-6E42-8DCE-0F2AB3A1A0F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918204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4C736-8E48-4D69-CA78-35B7609FC976}"/>
              </a:ext>
            </a:extLst>
          </p:cNvPr>
          <p:cNvSpPr>
            <a:spLocks noGrp="1"/>
          </p:cNvSpPr>
          <p:nvPr>
            <p:ph type="title"/>
          </p:nvPr>
        </p:nvSpPr>
        <p:spPr/>
        <p:txBody>
          <a:bodyPr/>
          <a:lstStyle/>
          <a:p>
            <a:r>
              <a:rPr lang="en-US" dirty="0"/>
              <a:t>The Duty to Accommodate Process</a:t>
            </a:r>
          </a:p>
        </p:txBody>
      </p:sp>
      <p:graphicFrame>
        <p:nvGraphicFramePr>
          <p:cNvPr id="4" name="Content Placeholder 3">
            <a:extLst>
              <a:ext uri="{FF2B5EF4-FFF2-40B4-BE49-F238E27FC236}">
                <a16:creationId xmlns:a16="http://schemas.microsoft.com/office/drawing/2014/main" id="{62C43D62-6B27-91D5-454B-9853C1D09D53}"/>
              </a:ext>
            </a:extLst>
          </p:cNvPr>
          <p:cNvGraphicFramePr>
            <a:graphicFrameLocks noGrp="1"/>
          </p:cNvGraphicFramePr>
          <p:nvPr>
            <p:ph idx="1"/>
            <p:extLst>
              <p:ext uri="{D42A27DB-BD31-4B8C-83A1-F6EECF244321}">
                <p14:modId xmlns:p14="http://schemas.microsoft.com/office/powerpoint/2010/main" val="272935232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595221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C2E905-3886-42D6-C272-C791A3D4C008}"/>
              </a:ext>
            </a:extLst>
          </p:cNvPr>
          <p:cNvSpPr>
            <a:spLocks noGrp="1"/>
          </p:cNvSpPr>
          <p:nvPr>
            <p:ph type="title"/>
          </p:nvPr>
        </p:nvSpPr>
        <p:spPr/>
        <p:txBody>
          <a:bodyPr/>
          <a:lstStyle/>
          <a:p>
            <a:r>
              <a:rPr lang="en-US" dirty="0"/>
              <a:t>Medical Model Application to Disability</a:t>
            </a:r>
          </a:p>
        </p:txBody>
      </p:sp>
      <p:sp>
        <p:nvSpPr>
          <p:cNvPr id="3" name="Content Placeholder 2">
            <a:extLst>
              <a:ext uri="{FF2B5EF4-FFF2-40B4-BE49-F238E27FC236}">
                <a16:creationId xmlns:a16="http://schemas.microsoft.com/office/drawing/2014/main" id="{0465A337-2667-0368-7A2D-019EA4B226DA}"/>
              </a:ext>
            </a:extLst>
          </p:cNvPr>
          <p:cNvSpPr>
            <a:spLocks noGrp="1"/>
          </p:cNvSpPr>
          <p:nvPr>
            <p:ph idx="1"/>
          </p:nvPr>
        </p:nvSpPr>
        <p:spPr/>
        <p:txBody>
          <a:bodyPr/>
          <a:lstStyle/>
          <a:p>
            <a:r>
              <a:rPr lang="en-US" dirty="0"/>
              <a:t>Medical (or rehab) documentation required to ”validate” disability and accommodation request</a:t>
            </a:r>
          </a:p>
          <a:p>
            <a:r>
              <a:rPr lang="en-US" dirty="0"/>
              <a:t>Challenge translating diagnostic information to functional impact in the workplace</a:t>
            </a:r>
          </a:p>
          <a:p>
            <a:r>
              <a:rPr lang="en-US" dirty="0"/>
              <a:t>Functional limitations are context-dependent, and can’t always be inferred from diagnosis</a:t>
            </a:r>
          </a:p>
        </p:txBody>
      </p:sp>
    </p:spTree>
    <p:extLst>
      <p:ext uri="{BB962C8B-B14F-4D97-AF65-F5344CB8AC3E}">
        <p14:creationId xmlns:p14="http://schemas.microsoft.com/office/powerpoint/2010/main" val="28053948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741447-39F4-F077-EA59-ACC62BC5256D}"/>
              </a:ext>
            </a:extLst>
          </p:cNvPr>
          <p:cNvSpPr>
            <a:spLocks noGrp="1"/>
          </p:cNvSpPr>
          <p:nvPr>
            <p:ph type="title"/>
          </p:nvPr>
        </p:nvSpPr>
        <p:spPr/>
        <p:txBody>
          <a:bodyPr/>
          <a:lstStyle/>
          <a:p>
            <a:r>
              <a:rPr lang="en-US" dirty="0"/>
              <a:t>Undue Hardship in the Duty to Accommodate</a:t>
            </a:r>
          </a:p>
        </p:txBody>
      </p:sp>
      <p:sp>
        <p:nvSpPr>
          <p:cNvPr id="3" name="Content Placeholder 2">
            <a:extLst>
              <a:ext uri="{FF2B5EF4-FFF2-40B4-BE49-F238E27FC236}">
                <a16:creationId xmlns:a16="http://schemas.microsoft.com/office/drawing/2014/main" id="{A30A53A1-1FAC-B1B0-CDAF-C75FF52F43AF}"/>
              </a:ext>
            </a:extLst>
          </p:cNvPr>
          <p:cNvSpPr>
            <a:spLocks noGrp="1"/>
          </p:cNvSpPr>
          <p:nvPr>
            <p:ph idx="1"/>
          </p:nvPr>
        </p:nvSpPr>
        <p:spPr/>
        <p:txBody>
          <a:bodyPr/>
          <a:lstStyle/>
          <a:p>
            <a:r>
              <a:rPr lang="en-US" dirty="0"/>
              <a:t>An employer can refuse to provide accommodations if…</a:t>
            </a:r>
          </a:p>
          <a:p>
            <a:pPr lvl="1"/>
            <a:r>
              <a:rPr lang="en-US" dirty="0"/>
              <a:t>The accommodations change the nature of the job to be performed</a:t>
            </a:r>
          </a:p>
          <a:p>
            <a:pPr lvl="1"/>
            <a:r>
              <a:rPr lang="en-US" dirty="0"/>
              <a:t>The accommodations pose a safety or health risk to colleagues, clients or patients</a:t>
            </a:r>
          </a:p>
          <a:p>
            <a:pPr lvl="1"/>
            <a:r>
              <a:rPr lang="en-US" dirty="0"/>
              <a:t>The accommodations are too expensive (cannot be applied on its own)</a:t>
            </a:r>
          </a:p>
          <a:p>
            <a:endParaRPr lang="en-US" dirty="0"/>
          </a:p>
        </p:txBody>
      </p:sp>
    </p:spTree>
    <p:extLst>
      <p:ext uri="{BB962C8B-B14F-4D97-AF65-F5344CB8AC3E}">
        <p14:creationId xmlns:p14="http://schemas.microsoft.com/office/powerpoint/2010/main" val="26684246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EA40D9-F4D9-641B-6690-F309725D59F5}"/>
              </a:ext>
            </a:extLst>
          </p:cNvPr>
          <p:cNvSpPr>
            <a:spLocks noGrp="1"/>
          </p:cNvSpPr>
          <p:nvPr>
            <p:ph type="title"/>
          </p:nvPr>
        </p:nvSpPr>
        <p:spPr/>
        <p:txBody>
          <a:bodyPr/>
          <a:lstStyle/>
          <a:p>
            <a:r>
              <a:rPr lang="en-US" dirty="0"/>
              <a:t>Bona Fide Occupational Requirements and Duty to Accommodate</a:t>
            </a:r>
          </a:p>
        </p:txBody>
      </p:sp>
      <p:sp>
        <p:nvSpPr>
          <p:cNvPr id="3" name="Content Placeholder 2">
            <a:extLst>
              <a:ext uri="{FF2B5EF4-FFF2-40B4-BE49-F238E27FC236}">
                <a16:creationId xmlns:a16="http://schemas.microsoft.com/office/drawing/2014/main" id="{979AD8FB-C96C-E2C4-9C98-CD41D21B74A8}"/>
              </a:ext>
            </a:extLst>
          </p:cNvPr>
          <p:cNvSpPr>
            <a:spLocks noGrp="1"/>
          </p:cNvSpPr>
          <p:nvPr>
            <p:ph idx="1"/>
          </p:nvPr>
        </p:nvSpPr>
        <p:spPr/>
        <p:txBody>
          <a:bodyPr/>
          <a:lstStyle/>
          <a:p>
            <a:r>
              <a:rPr lang="en-US" dirty="0"/>
              <a:t>Bona fide occupational requirements can sometimes be discriminatory against persons with disabilities</a:t>
            </a:r>
          </a:p>
          <a:p>
            <a:pPr lvl="1"/>
            <a:r>
              <a:rPr lang="en-US" dirty="0"/>
              <a:t>The </a:t>
            </a:r>
            <a:r>
              <a:rPr lang="en-US" dirty="0" err="1"/>
              <a:t>Meiorin</a:t>
            </a:r>
            <a:r>
              <a:rPr lang="en-US" dirty="0"/>
              <a:t> test</a:t>
            </a:r>
          </a:p>
          <a:p>
            <a:r>
              <a:rPr lang="en-US" dirty="0"/>
              <a:t>If an employer can legitimately argue in </a:t>
            </a:r>
            <a:r>
              <a:rPr lang="en-US" dirty="0" err="1"/>
              <a:t>favour</a:t>
            </a:r>
            <a:r>
              <a:rPr lang="en-US" dirty="0"/>
              <a:t> of a discriminatory BFOR, which cannot be accommodated, undue hardship applies</a:t>
            </a:r>
          </a:p>
        </p:txBody>
      </p:sp>
    </p:spTree>
    <p:extLst>
      <p:ext uri="{BB962C8B-B14F-4D97-AF65-F5344CB8AC3E}">
        <p14:creationId xmlns:p14="http://schemas.microsoft.com/office/powerpoint/2010/main" val="35781042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82</TotalTime>
  <Words>2067</Words>
  <Application>Microsoft Macintosh PowerPoint</Application>
  <PresentationFormat>Widescreen</PresentationFormat>
  <Paragraphs>294</Paragraphs>
  <Slides>57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57</vt:i4>
      </vt:variant>
    </vt:vector>
  </HeadingPairs>
  <TitlesOfParts>
    <vt:vector size="62" baseType="lpstr">
      <vt:lpstr>Aptos</vt:lpstr>
      <vt:lpstr>Aptos Display</vt:lpstr>
      <vt:lpstr>Arial</vt:lpstr>
      <vt:lpstr>Wingdings</vt:lpstr>
      <vt:lpstr>Office Theme</vt:lpstr>
      <vt:lpstr>Why Disclosure Doesn’t Work</vt:lpstr>
      <vt:lpstr>Disclaimer</vt:lpstr>
      <vt:lpstr>Acknowledgements</vt:lpstr>
      <vt:lpstr>“Accessibility should be built in, not bolted on”</vt:lpstr>
      <vt:lpstr>Disclosure and the Duty to Accommodate</vt:lpstr>
      <vt:lpstr>The Duty to Accommodate Process</vt:lpstr>
      <vt:lpstr>Medical Model Application to Disability</vt:lpstr>
      <vt:lpstr>Undue Hardship in the Duty to Accommodate</vt:lpstr>
      <vt:lpstr>Bona Fide Occupational Requirements and Duty to Accommodate</vt:lpstr>
      <vt:lpstr>Duty to Accommodate is An Ableist/Disableist Framework</vt:lpstr>
      <vt:lpstr>The Duty to Accommodate Process Hinges on Disclosure</vt:lpstr>
      <vt:lpstr>Disclosure</vt:lpstr>
      <vt:lpstr>Accommodation Requires Disclosure</vt:lpstr>
      <vt:lpstr>Disclosure Is…</vt:lpstr>
      <vt:lpstr>How Can (Should) Disclosure Work?</vt:lpstr>
      <vt:lpstr>The Mechanism(s) of Disclosure</vt:lpstr>
      <vt:lpstr>What to Disclose?</vt:lpstr>
      <vt:lpstr>When to Disclose?</vt:lpstr>
      <vt:lpstr>Tension in Disclosure</vt:lpstr>
      <vt:lpstr>“What” Leads to “Why”</vt:lpstr>
      <vt:lpstr>Is disclosure in an interview a positive thing?</vt:lpstr>
      <vt:lpstr>Is there a phrasing that works best for disclosure?</vt:lpstr>
      <vt:lpstr>Disability and Disclosure</vt:lpstr>
      <vt:lpstr>When do I Not Need to Disclose?</vt:lpstr>
      <vt:lpstr>The Problem with the Disclosure Literature</vt:lpstr>
      <vt:lpstr>Does Disclosure Work?</vt:lpstr>
      <vt:lpstr>How does a Hiring Committee “Forget Itself?”</vt:lpstr>
      <vt:lpstr>A Litte Bit of History</vt:lpstr>
      <vt:lpstr>Manufacturing, Taylorist economics, productivity and the First Industrial Revolution</vt:lpstr>
      <vt:lpstr>North American culture of self-reliance</vt:lpstr>
      <vt:lpstr>“If you need help, it’s OK to ask for it”</vt:lpstr>
      <vt:lpstr>The Reality of the Lived Experience</vt:lpstr>
      <vt:lpstr>Onset</vt:lpstr>
      <vt:lpstr>Context</vt:lpstr>
      <vt:lpstr>Apparent and Non-Apparent Disabilities</vt:lpstr>
      <vt:lpstr>Assistive Technology</vt:lpstr>
      <vt:lpstr>What is an “Apparent” Disability?</vt:lpstr>
      <vt:lpstr>A (Different) Disability Framework</vt:lpstr>
      <vt:lpstr>So, What’s Wrong with Disclosure?</vt:lpstr>
      <vt:lpstr>What’s Wrong with Disclosure?</vt:lpstr>
      <vt:lpstr>What’s Wrong with Disclosure? (Continued)</vt:lpstr>
      <vt:lpstr>Same Words, Different Meanings – Two Conversations Happening at the Same Time</vt:lpstr>
      <vt:lpstr>So, What’s Wrong with Accommodations?</vt:lpstr>
      <vt:lpstr>Accommodations are Transactional</vt:lpstr>
      <vt:lpstr>Interactional Ecosystem</vt:lpstr>
      <vt:lpstr>Usage Ecosystem</vt:lpstr>
      <vt:lpstr>Accommodations are Insufficient</vt:lpstr>
      <vt:lpstr>The 7 Barriers to Effective Accessibility Supports in the Workplace</vt:lpstr>
      <vt:lpstr>“As a society, we’ve become very good at building in how to bolt accessibility on”</vt:lpstr>
      <vt:lpstr>So, What Can We Do About This?</vt:lpstr>
      <vt:lpstr>How Do We Teach Workers and Job Applicants How to Navigate the System?</vt:lpstr>
      <vt:lpstr>What Are the Alternatives?</vt:lpstr>
      <vt:lpstr>The 3 A’s</vt:lpstr>
      <vt:lpstr>Universal Design</vt:lpstr>
      <vt:lpstr>Models of Universal Design</vt:lpstr>
      <vt:lpstr>Does UD Eliminate the Need  for Accommodations?</vt:lpstr>
      <vt:lpstr>Can We Change How We Work?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Why Disclosure Doesn’t Work</dc:title>
  <dc:creator>Mahadeo Sukhai</dc:creator>
  <cp:lastModifiedBy>Mahadeo Sukhai</cp:lastModifiedBy>
  <cp:revision>1</cp:revision>
  <dcterms:created xsi:type="dcterms:W3CDTF">2024-02-23T01:12:23Z</dcterms:created>
  <dcterms:modified xsi:type="dcterms:W3CDTF">2024-02-23T02:34:52Z</dcterms:modified>
</cp:coreProperties>
</file>